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9" r:id="rId5"/>
    <p:sldMasterId id="2147483768" r:id="rId6"/>
    <p:sldMasterId id="2147483775" r:id="rId7"/>
  </p:sldMasterIdLst>
  <p:notesMasterIdLst>
    <p:notesMasterId r:id="rId26"/>
  </p:notesMasterIdLst>
  <p:handoutMasterIdLst>
    <p:handoutMasterId r:id="rId27"/>
  </p:handoutMasterIdLst>
  <p:sldIdLst>
    <p:sldId id="377" r:id="rId8"/>
    <p:sldId id="378" r:id="rId9"/>
    <p:sldId id="442" r:id="rId10"/>
    <p:sldId id="383" r:id="rId11"/>
    <p:sldId id="397" r:id="rId12"/>
    <p:sldId id="403" r:id="rId13"/>
    <p:sldId id="468" r:id="rId14"/>
    <p:sldId id="454" r:id="rId15"/>
    <p:sldId id="451" r:id="rId16"/>
    <p:sldId id="465" r:id="rId17"/>
    <p:sldId id="452" r:id="rId18"/>
    <p:sldId id="453" r:id="rId19"/>
    <p:sldId id="464" r:id="rId20"/>
    <p:sldId id="462" r:id="rId21"/>
    <p:sldId id="460" r:id="rId22"/>
    <p:sldId id="469" r:id="rId23"/>
    <p:sldId id="458" r:id="rId24"/>
    <p:sldId id="4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067E8"/>
    <a:srgbClr val="E1302E"/>
    <a:srgbClr val="1D1C18"/>
    <a:srgbClr val="1C1B17"/>
    <a:srgbClr val="191814"/>
    <a:srgbClr val="2D2C28"/>
    <a:srgbClr val="1D1D1D"/>
    <a:srgbClr val="1E1E1E"/>
    <a:srgbClr val="D43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8" autoAdjust="0"/>
    <p:restoredTop sz="83126" autoAdjust="0"/>
  </p:normalViewPr>
  <p:slideViewPr>
    <p:cSldViewPr snapToGrid="0" snapToObjects="1" showGuides="1">
      <p:cViewPr varScale="1">
        <p:scale>
          <a:sx n="61" d="100"/>
          <a:sy n="61" d="100"/>
        </p:scale>
        <p:origin x="-912" y="-78"/>
      </p:cViewPr>
      <p:guideLst>
        <p:guide orient="horz" pos="4152"/>
        <p:guide orient="horz" pos="2160"/>
        <p:guide orient="horz" pos="270"/>
        <p:guide orient="horz" pos="715"/>
        <p:guide orient="horz" pos="1073"/>
        <p:guide orient="horz" pos="3598"/>
        <p:guide orient="horz" pos="4026"/>
        <p:guide pos="7450"/>
        <p:guide pos="3840"/>
        <p:guide pos="2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311679500298"/>
          <c:y val="0.14640279188689001"/>
          <c:w val="0.64337642696879804"/>
          <c:h val="0.707194416226219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ads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Pt>
            <c:idx val="3"/>
            <c:bubble3D val="0"/>
            <c:spPr>
              <a:solidFill>
                <a:schemeClr val="accent4"/>
              </a:solidFill>
            </c:spPr>
          </c:dPt>
          <c:cat>
            <c:strRef>
              <c:f>Sheet1!$A$2:$A$5</c:f>
              <c:strCache>
                <c:ptCount val="4"/>
                <c:pt idx="0">
                  <c:v>Totally Implicit</c:v>
                </c:pt>
                <c:pt idx="1">
                  <c:v>Mostly Implicit</c:v>
                </c:pt>
                <c:pt idx="2">
                  <c:v>Mostly Explicit</c:v>
                </c:pt>
                <c:pt idx="3">
                  <c:v>Totally Explicit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0.15</c:v>
                </c:pt>
                <c:pt idx="1">
                  <c:v>0.21</c:v>
                </c:pt>
                <c:pt idx="2">
                  <c:v>0.3</c:v>
                </c:pt>
                <c:pt idx="3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6041590147824801E-2"/>
          <c:w val="0.96449882480182803"/>
          <c:h val="0.85048424106488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I skip ads whenever I can</c:v>
                </c:pt>
                <c:pt idx="1">
                  <c:v>I installed an ad blocker/changed settings</c:v>
                </c:pt>
                <c:pt idx="2">
                  <c:v>I look away from screen/do something else</c:v>
                </c:pt>
                <c:pt idx="3">
                  <c:v>I don’t mind ads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0.61</c:v>
                </c:pt>
                <c:pt idx="1">
                  <c:v>0.48</c:v>
                </c:pt>
                <c:pt idx="2">
                  <c:v>0.45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70466688"/>
        <c:axId val="170484864"/>
      </c:barChart>
      <c:catAx>
        <c:axId val="1704666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70484864"/>
        <c:crosses val="autoZero"/>
        <c:auto val="1"/>
        <c:lblAlgn val="ctr"/>
        <c:lblOffset val="100"/>
        <c:noMultiLvlLbl val="0"/>
      </c:catAx>
      <c:valAx>
        <c:axId val="170484864"/>
        <c:scaling>
          <c:orientation val="minMax"/>
          <c:max val="0.8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70466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781749421212199E-2"/>
          <c:y val="6.13603641037039E-2"/>
          <c:w val="0.95043650115757505"/>
          <c:h val="0.87727927179259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Involvement 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2"/>
                <c:pt idx="0">
                  <c:v>Story</c:v>
                </c:pt>
                <c:pt idx="1">
                  <c:v>No Story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7.0000000000000007E-2</c:v>
                </c:pt>
                <c:pt idx="1">
                  <c:v>0.11</c:v>
                </c:pt>
                <c:pt idx="2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25"/>
        <c:axId val="170642816"/>
        <c:axId val="170652800"/>
      </c:barChart>
      <c:catAx>
        <c:axId val="1706428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70652800"/>
        <c:crosses val="autoZero"/>
        <c:auto val="1"/>
        <c:lblAlgn val="ctr"/>
        <c:lblOffset val="100"/>
        <c:noMultiLvlLbl val="0"/>
      </c:catAx>
      <c:valAx>
        <c:axId val="170652800"/>
        <c:scaling>
          <c:orientation val="minMax"/>
          <c:max val="0.3"/>
        </c:scaling>
        <c:delete val="1"/>
        <c:axPos val="l"/>
        <c:majorGridlines>
          <c:spPr>
            <a:ln w="9525" cap="flat" cmpd="sng" algn="ctr">
              <a:solidFill>
                <a:srgbClr val="F2F2F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064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-0.06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12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0.38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22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0.55000000000000004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620032"/>
        <c:axId val="192621568"/>
      </c:barChart>
      <c:catAx>
        <c:axId val="192620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192621568"/>
        <c:crosses val="autoZero"/>
        <c:auto val="1"/>
        <c:lblAlgn val="ctr"/>
        <c:lblOffset val="100"/>
        <c:noMultiLvlLbl val="0"/>
      </c:catAx>
      <c:valAx>
        <c:axId val="192621568"/>
        <c:scaling>
          <c:orientation val="minMax"/>
          <c:max val="0.8"/>
          <c:min val="-0.4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92620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CBF5-EBE8-4D40-87F4-B9AD7186A2DE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1E965-B217-684C-B6E3-097246BA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42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AC5B1-F58D-4268-BB75-9856A9D794A6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0C33-90AE-4963-9AD8-3B07939F5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606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4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8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TOP QUARTER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BECA00"/>
                </a:solidFill>
              </a:rPr>
              <a:t>POWER CONTRIBUTION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0C33-90AE-4963-9AD8-3B07939F57E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1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13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Includes</a:t>
            </a:r>
            <a:r>
              <a:rPr lang="en-GB" baseline="0" dirty="0" smtClean="0"/>
              <a:t> Albania, Myanmar, Madagascar, Uganda and Iran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0C33-90AE-4963-9AD8-3B07939F57E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78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00C33-90AE-4963-9AD8-3B07939F57E9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62799" y="1138238"/>
            <a:ext cx="4665663" cy="17872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62799" y="3146902"/>
            <a:ext cx="46656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29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4" name="Group 53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55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5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3 x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0" name="Content Placeholder 2"/>
          <p:cNvSpPr>
            <a:spLocks noGrp="1"/>
          </p:cNvSpPr>
          <p:nvPr>
            <p:ph idx="20"/>
          </p:nvPr>
        </p:nvSpPr>
        <p:spPr>
          <a:xfrm>
            <a:off x="3272084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5" y="1712368"/>
            <a:ext cx="564306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0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9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3271991" y="1712368"/>
            <a:ext cx="85548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96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3 x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5642078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6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1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9 x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855380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3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6 x 1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4242654" y="1712368"/>
            <a:ext cx="56420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10066637" y="1712368"/>
            <a:ext cx="969761" cy="4000498"/>
          </a:xfrm>
        </p:spPr>
        <p:txBody>
          <a:bodyPr anchor="b">
            <a:noAutofit/>
          </a:bodyPr>
          <a:lstStyle>
            <a:lvl1pPr>
              <a:defRPr sz="800" b="0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2pPr>
            <a:lvl3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2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71990" y="1712368"/>
            <a:ext cx="564217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3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and Multi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10065827" y="1712368"/>
            <a:ext cx="1761045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3" name="Content Placeholder 2"/>
          <p:cNvSpPr>
            <a:spLocks noGrp="1"/>
          </p:cNvSpPr>
          <p:nvPr>
            <p:ph idx="23"/>
          </p:nvPr>
        </p:nvSpPr>
        <p:spPr>
          <a:xfrm>
            <a:off x="2301780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4" name="Content Placeholder 2"/>
          <p:cNvSpPr>
            <a:spLocks noGrp="1"/>
          </p:cNvSpPr>
          <p:nvPr>
            <p:ph idx="24"/>
          </p:nvPr>
        </p:nvSpPr>
        <p:spPr>
          <a:xfrm>
            <a:off x="4242384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5" name="Content Placeholder 2"/>
          <p:cNvSpPr>
            <a:spLocks noGrp="1"/>
          </p:cNvSpPr>
          <p:nvPr>
            <p:ph idx="25"/>
          </p:nvPr>
        </p:nvSpPr>
        <p:spPr>
          <a:xfrm>
            <a:off x="6183532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6" name="Content Placeholder 2"/>
          <p:cNvSpPr>
            <a:spLocks noGrp="1"/>
          </p:cNvSpPr>
          <p:nvPr>
            <p:ph idx="26"/>
          </p:nvPr>
        </p:nvSpPr>
        <p:spPr>
          <a:xfrm>
            <a:off x="8124680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6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62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162800" y="1137600"/>
            <a:ext cx="4666800" cy="1789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62800" y="3146400"/>
            <a:ext cx="4666800" cy="1882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32" name="AutoShape 27"/>
          <p:cNvSpPr>
            <a:spLocks noChangeAspect="1" noChangeArrowheads="1" noTextEdit="1"/>
          </p:cNvSpPr>
          <p:nvPr/>
        </p:nvSpPr>
        <p:spPr bwMode="auto">
          <a:xfrm>
            <a:off x="370375" y="457201"/>
            <a:ext cx="4956541" cy="39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grpSp>
          <p:nvGrpSpPr>
            <p:cNvPr id="33" name="Group 32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" name="Group 2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35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85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7200" y="1138238"/>
            <a:ext cx="4665663" cy="17872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200" y="3146902"/>
            <a:ext cx="46656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7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9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" name="Group 3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22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486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>
            <a:spLocks noGrp="1"/>
          </p:cNvSpPr>
          <p:nvPr>
            <p:ph type="ctrTitle" hasCustomPrompt="1"/>
          </p:nvPr>
        </p:nvSpPr>
        <p:spPr>
          <a:xfrm>
            <a:off x="367200" y="1132118"/>
            <a:ext cx="4665663" cy="179335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9" name="Subtitle 2"/>
          <p:cNvSpPr>
            <a:spLocks noGrp="1"/>
          </p:cNvSpPr>
          <p:nvPr>
            <p:ph type="subTitle" idx="1"/>
          </p:nvPr>
        </p:nvSpPr>
        <p:spPr>
          <a:xfrm>
            <a:off x="367200" y="3146400"/>
            <a:ext cx="46656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1" name="Group 30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70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0000" y="3846097"/>
            <a:ext cx="11466875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11468465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2564672"/>
            <a:ext cx="976312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4012" y="6399213"/>
            <a:ext cx="5741987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3249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11468465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2564672"/>
            <a:ext cx="976312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0308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(Firefly)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144339"/>
            <a:ext cx="11466875" cy="8447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360000" y="3789481"/>
            <a:ext cx="1624099" cy="340219"/>
            <a:chOff x="2898775" y="3332163"/>
            <a:chExt cx="4319588" cy="904875"/>
          </a:xfrm>
          <a:solidFill>
            <a:schemeClr val="accent1"/>
          </a:solidFill>
        </p:grpSpPr>
        <p:sp>
          <p:nvSpPr>
            <p:cNvPr id="38" name="Freeform 1"/>
            <p:cNvSpPr>
              <a:spLocks noChangeArrowheads="1"/>
            </p:cNvSpPr>
            <p:nvPr/>
          </p:nvSpPr>
          <p:spPr bwMode="auto">
            <a:xfrm>
              <a:off x="2898775" y="3332163"/>
              <a:ext cx="515938" cy="904875"/>
            </a:xfrm>
            <a:custGeom>
              <a:avLst/>
              <a:gdLst>
                <a:gd name="T0" fmla="*/ 1174 w 1431"/>
                <a:gd name="T1" fmla="*/ 1036 h 2514"/>
                <a:gd name="T2" fmla="*/ 1174 w 1431"/>
                <a:gd name="T3" fmla="*/ 1380 h 2514"/>
                <a:gd name="T4" fmla="*/ 353 w 1431"/>
                <a:gd name="T5" fmla="*/ 1380 h 2514"/>
                <a:gd name="T6" fmla="*/ 353 w 1431"/>
                <a:gd name="T7" fmla="*/ 2513 h 2514"/>
                <a:gd name="T8" fmla="*/ 0 w 1431"/>
                <a:gd name="T9" fmla="*/ 2513 h 2514"/>
                <a:gd name="T10" fmla="*/ 0 w 1431"/>
                <a:gd name="T11" fmla="*/ 0 h 2514"/>
                <a:gd name="T12" fmla="*/ 1430 w 1431"/>
                <a:gd name="T13" fmla="*/ 0 h 2514"/>
                <a:gd name="T14" fmla="*/ 1430 w 1431"/>
                <a:gd name="T15" fmla="*/ 336 h 2514"/>
                <a:gd name="T16" fmla="*/ 353 w 1431"/>
                <a:gd name="T17" fmla="*/ 336 h 2514"/>
                <a:gd name="T18" fmla="*/ 353 w 1431"/>
                <a:gd name="T19" fmla="*/ 1036 h 2514"/>
                <a:gd name="T20" fmla="*/ 1174 w 1431"/>
                <a:gd name="T21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1" h="2514">
                  <a:moveTo>
                    <a:pt x="1174" y="1036"/>
                  </a:moveTo>
                  <a:lnTo>
                    <a:pt x="1174" y="1380"/>
                  </a:lnTo>
                  <a:lnTo>
                    <a:pt x="353" y="138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30" y="0"/>
                  </a:lnTo>
                  <a:lnTo>
                    <a:pt x="1430" y="336"/>
                  </a:lnTo>
                  <a:lnTo>
                    <a:pt x="353" y="336"/>
                  </a:lnTo>
                  <a:lnTo>
                    <a:pt x="353" y="1036"/>
                  </a:lnTo>
                  <a:lnTo>
                    <a:pt x="1174" y="10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2"/>
            <p:cNvSpPr>
              <a:spLocks noChangeArrowheads="1"/>
            </p:cNvSpPr>
            <p:nvPr/>
          </p:nvSpPr>
          <p:spPr bwMode="auto">
            <a:xfrm>
              <a:off x="3540125" y="3332163"/>
              <a:ext cx="130175" cy="904875"/>
            </a:xfrm>
            <a:custGeom>
              <a:avLst/>
              <a:gdLst>
                <a:gd name="T0" fmla="*/ 0 w 363"/>
                <a:gd name="T1" fmla="*/ 0 h 2514"/>
                <a:gd name="T2" fmla="*/ 362 w 363"/>
                <a:gd name="T3" fmla="*/ 0 h 2514"/>
                <a:gd name="T4" fmla="*/ 362 w 363"/>
                <a:gd name="T5" fmla="*/ 2513 h 2514"/>
                <a:gd name="T6" fmla="*/ 0 w 363"/>
                <a:gd name="T7" fmla="*/ 2513 h 2514"/>
                <a:gd name="T8" fmla="*/ 0 w 363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514">
                  <a:moveTo>
                    <a:pt x="0" y="0"/>
                  </a:moveTo>
                  <a:lnTo>
                    <a:pt x="362" y="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"/>
            <p:cNvSpPr>
              <a:spLocks noChangeArrowheads="1"/>
            </p:cNvSpPr>
            <p:nvPr/>
          </p:nvSpPr>
          <p:spPr bwMode="auto">
            <a:xfrm>
              <a:off x="3889375" y="3332163"/>
              <a:ext cx="682625" cy="904875"/>
            </a:xfrm>
            <a:custGeom>
              <a:avLst/>
              <a:gdLst>
                <a:gd name="T0" fmla="*/ 847 w 1898"/>
                <a:gd name="T1" fmla="*/ 0 h 2514"/>
                <a:gd name="T2" fmla="*/ 1032 w 1898"/>
                <a:gd name="T3" fmla="*/ 9 h 2514"/>
                <a:gd name="T4" fmla="*/ 1182 w 1898"/>
                <a:gd name="T5" fmla="*/ 53 h 2514"/>
                <a:gd name="T6" fmla="*/ 1306 w 1898"/>
                <a:gd name="T7" fmla="*/ 115 h 2514"/>
                <a:gd name="T8" fmla="*/ 1412 w 1898"/>
                <a:gd name="T9" fmla="*/ 195 h 2514"/>
                <a:gd name="T10" fmla="*/ 1456 w 1898"/>
                <a:gd name="T11" fmla="*/ 248 h 2514"/>
                <a:gd name="T12" fmla="*/ 1526 w 1898"/>
                <a:gd name="T13" fmla="*/ 354 h 2514"/>
                <a:gd name="T14" fmla="*/ 1579 w 1898"/>
                <a:gd name="T15" fmla="*/ 478 h 2514"/>
                <a:gd name="T16" fmla="*/ 1606 w 1898"/>
                <a:gd name="T17" fmla="*/ 620 h 2514"/>
                <a:gd name="T18" fmla="*/ 1606 w 1898"/>
                <a:gd name="T19" fmla="*/ 690 h 2514"/>
                <a:gd name="T20" fmla="*/ 1597 w 1898"/>
                <a:gd name="T21" fmla="*/ 814 h 2514"/>
                <a:gd name="T22" fmla="*/ 1562 w 1898"/>
                <a:gd name="T23" fmla="*/ 938 h 2514"/>
                <a:gd name="T24" fmla="*/ 1518 w 1898"/>
                <a:gd name="T25" fmla="*/ 1045 h 2514"/>
                <a:gd name="T26" fmla="*/ 1447 w 1898"/>
                <a:gd name="T27" fmla="*/ 1133 h 2514"/>
                <a:gd name="T28" fmla="*/ 1262 w 1898"/>
                <a:gd name="T29" fmla="*/ 1274 h 2514"/>
                <a:gd name="T30" fmla="*/ 1032 w 1898"/>
                <a:gd name="T31" fmla="*/ 1353 h 2514"/>
                <a:gd name="T32" fmla="*/ 1465 w 1898"/>
                <a:gd name="T33" fmla="*/ 2513 h 2514"/>
                <a:gd name="T34" fmla="*/ 353 w 1898"/>
                <a:gd name="T35" fmla="*/ 1380 h 2514"/>
                <a:gd name="T36" fmla="*/ 0 w 1898"/>
                <a:gd name="T37" fmla="*/ 2513 h 2514"/>
                <a:gd name="T38" fmla="*/ 847 w 1898"/>
                <a:gd name="T39" fmla="*/ 0 h 2514"/>
                <a:gd name="T40" fmla="*/ 829 w 1898"/>
                <a:gd name="T41" fmla="*/ 1036 h 2514"/>
                <a:gd name="T42" fmla="*/ 944 w 1898"/>
                <a:gd name="T43" fmla="*/ 1027 h 2514"/>
                <a:gd name="T44" fmla="*/ 1112 w 1898"/>
                <a:gd name="T45" fmla="*/ 974 h 2514"/>
                <a:gd name="T46" fmla="*/ 1165 w 1898"/>
                <a:gd name="T47" fmla="*/ 929 h 2514"/>
                <a:gd name="T48" fmla="*/ 1226 w 1898"/>
                <a:gd name="T49" fmla="*/ 823 h 2514"/>
                <a:gd name="T50" fmla="*/ 1253 w 1898"/>
                <a:gd name="T51" fmla="*/ 690 h 2514"/>
                <a:gd name="T52" fmla="*/ 1244 w 1898"/>
                <a:gd name="T53" fmla="*/ 620 h 2514"/>
                <a:gd name="T54" fmla="*/ 1200 w 1898"/>
                <a:gd name="T55" fmla="*/ 496 h 2514"/>
                <a:gd name="T56" fmla="*/ 1165 w 1898"/>
                <a:gd name="T57" fmla="*/ 451 h 2514"/>
                <a:gd name="T58" fmla="*/ 1041 w 1898"/>
                <a:gd name="T59" fmla="*/ 372 h 2514"/>
                <a:gd name="T60" fmla="*/ 829 w 1898"/>
                <a:gd name="T61" fmla="*/ 336 h 2514"/>
                <a:gd name="T62" fmla="*/ 353 w 1898"/>
                <a:gd name="T63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98" h="2514">
                  <a:moveTo>
                    <a:pt x="847" y="0"/>
                  </a:moveTo>
                  <a:lnTo>
                    <a:pt x="847" y="0"/>
                  </a:lnTo>
                  <a:lnTo>
                    <a:pt x="944" y="0"/>
                  </a:lnTo>
                  <a:lnTo>
                    <a:pt x="1032" y="9"/>
                  </a:lnTo>
                  <a:lnTo>
                    <a:pt x="1112" y="27"/>
                  </a:lnTo>
                  <a:lnTo>
                    <a:pt x="1182" y="53"/>
                  </a:lnTo>
                  <a:lnTo>
                    <a:pt x="1253" y="80"/>
                  </a:lnTo>
                  <a:lnTo>
                    <a:pt x="1306" y="115"/>
                  </a:lnTo>
                  <a:lnTo>
                    <a:pt x="1368" y="150"/>
                  </a:lnTo>
                  <a:lnTo>
                    <a:pt x="1412" y="195"/>
                  </a:lnTo>
                  <a:lnTo>
                    <a:pt x="1412" y="195"/>
                  </a:lnTo>
                  <a:lnTo>
                    <a:pt x="1456" y="248"/>
                  </a:lnTo>
                  <a:lnTo>
                    <a:pt x="1491" y="301"/>
                  </a:lnTo>
                  <a:lnTo>
                    <a:pt x="1526" y="354"/>
                  </a:lnTo>
                  <a:lnTo>
                    <a:pt x="1553" y="416"/>
                  </a:lnTo>
                  <a:lnTo>
                    <a:pt x="1579" y="478"/>
                  </a:lnTo>
                  <a:lnTo>
                    <a:pt x="1597" y="549"/>
                  </a:lnTo>
                  <a:lnTo>
                    <a:pt x="1606" y="620"/>
                  </a:lnTo>
                  <a:lnTo>
                    <a:pt x="1606" y="690"/>
                  </a:lnTo>
                  <a:lnTo>
                    <a:pt x="1606" y="690"/>
                  </a:lnTo>
                  <a:lnTo>
                    <a:pt x="1606" y="752"/>
                  </a:lnTo>
                  <a:lnTo>
                    <a:pt x="1597" y="814"/>
                  </a:lnTo>
                  <a:lnTo>
                    <a:pt x="1588" y="876"/>
                  </a:lnTo>
                  <a:lnTo>
                    <a:pt x="1562" y="938"/>
                  </a:lnTo>
                  <a:lnTo>
                    <a:pt x="1544" y="991"/>
                  </a:lnTo>
                  <a:lnTo>
                    <a:pt x="1518" y="1045"/>
                  </a:lnTo>
                  <a:lnTo>
                    <a:pt x="1482" y="1089"/>
                  </a:lnTo>
                  <a:lnTo>
                    <a:pt x="1447" y="1133"/>
                  </a:lnTo>
                  <a:lnTo>
                    <a:pt x="1359" y="1213"/>
                  </a:lnTo>
                  <a:lnTo>
                    <a:pt x="1262" y="1274"/>
                  </a:lnTo>
                  <a:lnTo>
                    <a:pt x="1147" y="1327"/>
                  </a:lnTo>
                  <a:lnTo>
                    <a:pt x="1032" y="1353"/>
                  </a:lnTo>
                  <a:lnTo>
                    <a:pt x="1897" y="2513"/>
                  </a:lnTo>
                  <a:lnTo>
                    <a:pt x="1465" y="2513"/>
                  </a:lnTo>
                  <a:lnTo>
                    <a:pt x="617" y="1380"/>
                  </a:lnTo>
                  <a:lnTo>
                    <a:pt x="353" y="138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847" y="0"/>
                  </a:lnTo>
                  <a:close/>
                  <a:moveTo>
                    <a:pt x="353" y="1036"/>
                  </a:moveTo>
                  <a:lnTo>
                    <a:pt x="829" y="1036"/>
                  </a:lnTo>
                  <a:lnTo>
                    <a:pt x="829" y="1036"/>
                  </a:lnTo>
                  <a:lnTo>
                    <a:pt x="944" y="1027"/>
                  </a:lnTo>
                  <a:lnTo>
                    <a:pt x="1041" y="1009"/>
                  </a:lnTo>
                  <a:lnTo>
                    <a:pt x="1112" y="974"/>
                  </a:lnTo>
                  <a:lnTo>
                    <a:pt x="1165" y="929"/>
                  </a:lnTo>
                  <a:lnTo>
                    <a:pt x="1165" y="929"/>
                  </a:lnTo>
                  <a:lnTo>
                    <a:pt x="1200" y="876"/>
                  </a:lnTo>
                  <a:lnTo>
                    <a:pt x="1226" y="823"/>
                  </a:lnTo>
                  <a:lnTo>
                    <a:pt x="1244" y="752"/>
                  </a:lnTo>
                  <a:lnTo>
                    <a:pt x="1253" y="690"/>
                  </a:lnTo>
                  <a:lnTo>
                    <a:pt x="1253" y="690"/>
                  </a:lnTo>
                  <a:lnTo>
                    <a:pt x="1244" y="620"/>
                  </a:lnTo>
                  <a:lnTo>
                    <a:pt x="1226" y="558"/>
                  </a:lnTo>
                  <a:lnTo>
                    <a:pt x="1200" y="496"/>
                  </a:lnTo>
                  <a:lnTo>
                    <a:pt x="1165" y="451"/>
                  </a:lnTo>
                  <a:lnTo>
                    <a:pt x="1165" y="451"/>
                  </a:lnTo>
                  <a:lnTo>
                    <a:pt x="1112" y="407"/>
                  </a:lnTo>
                  <a:lnTo>
                    <a:pt x="1041" y="372"/>
                  </a:lnTo>
                  <a:lnTo>
                    <a:pt x="944" y="345"/>
                  </a:lnTo>
                  <a:lnTo>
                    <a:pt x="829" y="336"/>
                  </a:lnTo>
                  <a:lnTo>
                    <a:pt x="353" y="336"/>
                  </a:lnTo>
                  <a:lnTo>
                    <a:pt x="353" y="10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4"/>
            <p:cNvSpPr>
              <a:spLocks noChangeArrowheads="1"/>
            </p:cNvSpPr>
            <p:nvPr/>
          </p:nvSpPr>
          <p:spPr bwMode="auto">
            <a:xfrm>
              <a:off x="4668838" y="3332163"/>
              <a:ext cx="530225" cy="904875"/>
            </a:xfrm>
            <a:custGeom>
              <a:avLst/>
              <a:gdLst>
                <a:gd name="T0" fmla="*/ 1182 w 1474"/>
                <a:gd name="T1" fmla="*/ 1036 h 2514"/>
                <a:gd name="T2" fmla="*/ 1182 w 1474"/>
                <a:gd name="T3" fmla="*/ 1380 h 2514"/>
                <a:gd name="T4" fmla="*/ 362 w 1474"/>
                <a:gd name="T5" fmla="*/ 1380 h 2514"/>
                <a:gd name="T6" fmla="*/ 362 w 1474"/>
                <a:gd name="T7" fmla="*/ 2168 h 2514"/>
                <a:gd name="T8" fmla="*/ 1473 w 1474"/>
                <a:gd name="T9" fmla="*/ 2168 h 2514"/>
                <a:gd name="T10" fmla="*/ 1473 w 1474"/>
                <a:gd name="T11" fmla="*/ 2513 h 2514"/>
                <a:gd name="T12" fmla="*/ 0 w 1474"/>
                <a:gd name="T13" fmla="*/ 2513 h 2514"/>
                <a:gd name="T14" fmla="*/ 0 w 1474"/>
                <a:gd name="T15" fmla="*/ 0 h 2514"/>
                <a:gd name="T16" fmla="*/ 1438 w 1474"/>
                <a:gd name="T17" fmla="*/ 0 h 2514"/>
                <a:gd name="T18" fmla="*/ 1438 w 1474"/>
                <a:gd name="T19" fmla="*/ 336 h 2514"/>
                <a:gd name="T20" fmla="*/ 362 w 1474"/>
                <a:gd name="T21" fmla="*/ 336 h 2514"/>
                <a:gd name="T22" fmla="*/ 362 w 1474"/>
                <a:gd name="T23" fmla="*/ 1036 h 2514"/>
                <a:gd name="T24" fmla="*/ 1182 w 1474"/>
                <a:gd name="T25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4" h="2514">
                  <a:moveTo>
                    <a:pt x="1182" y="1036"/>
                  </a:moveTo>
                  <a:lnTo>
                    <a:pt x="1182" y="1380"/>
                  </a:lnTo>
                  <a:lnTo>
                    <a:pt x="362" y="1380"/>
                  </a:lnTo>
                  <a:lnTo>
                    <a:pt x="362" y="2168"/>
                  </a:lnTo>
                  <a:lnTo>
                    <a:pt x="1473" y="2168"/>
                  </a:lnTo>
                  <a:lnTo>
                    <a:pt x="147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38" y="0"/>
                  </a:lnTo>
                  <a:lnTo>
                    <a:pt x="1438" y="336"/>
                  </a:lnTo>
                  <a:lnTo>
                    <a:pt x="362" y="336"/>
                  </a:lnTo>
                  <a:lnTo>
                    <a:pt x="362" y="1036"/>
                  </a:lnTo>
                  <a:lnTo>
                    <a:pt x="1182" y="10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5"/>
            <p:cNvSpPr>
              <a:spLocks noChangeArrowheads="1"/>
            </p:cNvSpPr>
            <p:nvPr/>
          </p:nvSpPr>
          <p:spPr bwMode="auto">
            <a:xfrm>
              <a:off x="5345113" y="3332163"/>
              <a:ext cx="515937" cy="904875"/>
            </a:xfrm>
            <a:custGeom>
              <a:avLst/>
              <a:gdLst>
                <a:gd name="T0" fmla="*/ 1182 w 1431"/>
                <a:gd name="T1" fmla="*/ 1036 h 2514"/>
                <a:gd name="T2" fmla="*/ 1182 w 1431"/>
                <a:gd name="T3" fmla="*/ 1380 h 2514"/>
                <a:gd name="T4" fmla="*/ 362 w 1431"/>
                <a:gd name="T5" fmla="*/ 1380 h 2514"/>
                <a:gd name="T6" fmla="*/ 362 w 1431"/>
                <a:gd name="T7" fmla="*/ 2513 h 2514"/>
                <a:gd name="T8" fmla="*/ 0 w 1431"/>
                <a:gd name="T9" fmla="*/ 2513 h 2514"/>
                <a:gd name="T10" fmla="*/ 0 w 1431"/>
                <a:gd name="T11" fmla="*/ 0 h 2514"/>
                <a:gd name="T12" fmla="*/ 1430 w 1431"/>
                <a:gd name="T13" fmla="*/ 0 h 2514"/>
                <a:gd name="T14" fmla="*/ 1430 w 1431"/>
                <a:gd name="T15" fmla="*/ 336 h 2514"/>
                <a:gd name="T16" fmla="*/ 362 w 1431"/>
                <a:gd name="T17" fmla="*/ 336 h 2514"/>
                <a:gd name="T18" fmla="*/ 362 w 1431"/>
                <a:gd name="T19" fmla="*/ 1036 h 2514"/>
                <a:gd name="T20" fmla="*/ 1182 w 1431"/>
                <a:gd name="T21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1" h="2514">
                  <a:moveTo>
                    <a:pt x="1182" y="1036"/>
                  </a:moveTo>
                  <a:lnTo>
                    <a:pt x="1182" y="1380"/>
                  </a:lnTo>
                  <a:lnTo>
                    <a:pt x="362" y="138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30" y="0"/>
                  </a:lnTo>
                  <a:lnTo>
                    <a:pt x="1430" y="336"/>
                  </a:lnTo>
                  <a:lnTo>
                    <a:pt x="362" y="336"/>
                  </a:lnTo>
                  <a:lnTo>
                    <a:pt x="362" y="1036"/>
                  </a:lnTo>
                  <a:lnTo>
                    <a:pt x="1182" y="10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6"/>
            <p:cNvSpPr>
              <a:spLocks noChangeArrowheads="1"/>
            </p:cNvSpPr>
            <p:nvPr/>
          </p:nvSpPr>
          <p:spPr bwMode="auto">
            <a:xfrm>
              <a:off x="5989638" y="3332163"/>
              <a:ext cx="528637" cy="904875"/>
            </a:xfrm>
            <a:custGeom>
              <a:avLst/>
              <a:gdLst>
                <a:gd name="T0" fmla="*/ 362 w 1467"/>
                <a:gd name="T1" fmla="*/ 2168 h 2514"/>
                <a:gd name="T2" fmla="*/ 1466 w 1467"/>
                <a:gd name="T3" fmla="*/ 2168 h 2514"/>
                <a:gd name="T4" fmla="*/ 1466 w 1467"/>
                <a:gd name="T5" fmla="*/ 2513 h 2514"/>
                <a:gd name="T6" fmla="*/ 0 w 1467"/>
                <a:gd name="T7" fmla="*/ 2513 h 2514"/>
                <a:gd name="T8" fmla="*/ 0 w 1467"/>
                <a:gd name="T9" fmla="*/ 0 h 2514"/>
                <a:gd name="T10" fmla="*/ 362 w 1467"/>
                <a:gd name="T11" fmla="*/ 0 h 2514"/>
                <a:gd name="T12" fmla="*/ 362 w 1467"/>
                <a:gd name="T13" fmla="*/ 2168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7" h="2514">
                  <a:moveTo>
                    <a:pt x="362" y="2168"/>
                  </a:moveTo>
                  <a:lnTo>
                    <a:pt x="1466" y="2168"/>
                  </a:lnTo>
                  <a:lnTo>
                    <a:pt x="1466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362" y="0"/>
                  </a:lnTo>
                  <a:lnTo>
                    <a:pt x="362" y="2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7"/>
            <p:cNvSpPr>
              <a:spLocks noChangeArrowheads="1"/>
            </p:cNvSpPr>
            <p:nvPr/>
          </p:nvSpPr>
          <p:spPr bwMode="auto">
            <a:xfrm>
              <a:off x="6459538" y="3332163"/>
              <a:ext cx="758825" cy="904875"/>
            </a:xfrm>
            <a:custGeom>
              <a:avLst/>
              <a:gdLst>
                <a:gd name="T0" fmla="*/ 1235 w 2110"/>
                <a:gd name="T1" fmla="*/ 1433 h 2514"/>
                <a:gd name="T2" fmla="*/ 1235 w 2110"/>
                <a:gd name="T3" fmla="*/ 2513 h 2514"/>
                <a:gd name="T4" fmla="*/ 873 w 2110"/>
                <a:gd name="T5" fmla="*/ 2513 h 2514"/>
                <a:gd name="T6" fmla="*/ 873 w 2110"/>
                <a:gd name="T7" fmla="*/ 1433 h 2514"/>
                <a:gd name="T8" fmla="*/ 0 w 2110"/>
                <a:gd name="T9" fmla="*/ 0 h 2514"/>
                <a:gd name="T10" fmla="*/ 397 w 2110"/>
                <a:gd name="T11" fmla="*/ 0 h 2514"/>
                <a:gd name="T12" fmla="*/ 1059 w 2110"/>
                <a:gd name="T13" fmla="*/ 1080 h 2514"/>
                <a:gd name="T14" fmla="*/ 1712 w 2110"/>
                <a:gd name="T15" fmla="*/ 0 h 2514"/>
                <a:gd name="T16" fmla="*/ 2109 w 2110"/>
                <a:gd name="T17" fmla="*/ 0 h 2514"/>
                <a:gd name="T18" fmla="*/ 1235 w 2110"/>
                <a:gd name="T19" fmla="*/ 143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0" h="2514">
                  <a:moveTo>
                    <a:pt x="1235" y="1433"/>
                  </a:moveTo>
                  <a:lnTo>
                    <a:pt x="1235" y="2513"/>
                  </a:lnTo>
                  <a:lnTo>
                    <a:pt x="873" y="2513"/>
                  </a:lnTo>
                  <a:lnTo>
                    <a:pt x="873" y="1433"/>
                  </a:lnTo>
                  <a:lnTo>
                    <a:pt x="0" y="0"/>
                  </a:lnTo>
                  <a:lnTo>
                    <a:pt x="397" y="0"/>
                  </a:lnTo>
                  <a:lnTo>
                    <a:pt x="1059" y="1080"/>
                  </a:lnTo>
                  <a:lnTo>
                    <a:pt x="1712" y="0"/>
                  </a:lnTo>
                  <a:lnTo>
                    <a:pt x="2109" y="0"/>
                  </a:lnTo>
                  <a:lnTo>
                    <a:pt x="1235" y="14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" name="Group 44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46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47" name="Group 46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57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8" name="Group 47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49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7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(Firefly)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144339"/>
            <a:ext cx="11466875" cy="8447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-169333" y="2739571"/>
            <a:ext cx="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600" dirty="0" err="1" smtClean="0"/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360000" y="3789481"/>
            <a:ext cx="1624099" cy="340219"/>
            <a:chOff x="2898775" y="3332163"/>
            <a:chExt cx="4319588" cy="904875"/>
          </a:xfrm>
          <a:solidFill>
            <a:schemeClr val="accent1"/>
          </a:solidFill>
        </p:grpSpPr>
        <p:sp>
          <p:nvSpPr>
            <p:cNvPr id="59" name="Freeform 1"/>
            <p:cNvSpPr>
              <a:spLocks noChangeArrowheads="1"/>
            </p:cNvSpPr>
            <p:nvPr/>
          </p:nvSpPr>
          <p:spPr bwMode="auto">
            <a:xfrm>
              <a:off x="2898775" y="3332163"/>
              <a:ext cx="515938" cy="904875"/>
            </a:xfrm>
            <a:custGeom>
              <a:avLst/>
              <a:gdLst>
                <a:gd name="T0" fmla="*/ 1174 w 1431"/>
                <a:gd name="T1" fmla="*/ 1036 h 2514"/>
                <a:gd name="T2" fmla="*/ 1174 w 1431"/>
                <a:gd name="T3" fmla="*/ 1380 h 2514"/>
                <a:gd name="T4" fmla="*/ 353 w 1431"/>
                <a:gd name="T5" fmla="*/ 1380 h 2514"/>
                <a:gd name="T6" fmla="*/ 353 w 1431"/>
                <a:gd name="T7" fmla="*/ 2513 h 2514"/>
                <a:gd name="T8" fmla="*/ 0 w 1431"/>
                <a:gd name="T9" fmla="*/ 2513 h 2514"/>
                <a:gd name="T10" fmla="*/ 0 w 1431"/>
                <a:gd name="T11" fmla="*/ 0 h 2514"/>
                <a:gd name="T12" fmla="*/ 1430 w 1431"/>
                <a:gd name="T13" fmla="*/ 0 h 2514"/>
                <a:gd name="T14" fmla="*/ 1430 w 1431"/>
                <a:gd name="T15" fmla="*/ 336 h 2514"/>
                <a:gd name="T16" fmla="*/ 353 w 1431"/>
                <a:gd name="T17" fmla="*/ 336 h 2514"/>
                <a:gd name="T18" fmla="*/ 353 w 1431"/>
                <a:gd name="T19" fmla="*/ 1036 h 2514"/>
                <a:gd name="T20" fmla="*/ 1174 w 1431"/>
                <a:gd name="T21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1" h="2514">
                  <a:moveTo>
                    <a:pt x="1174" y="1036"/>
                  </a:moveTo>
                  <a:lnTo>
                    <a:pt x="1174" y="1380"/>
                  </a:lnTo>
                  <a:lnTo>
                    <a:pt x="353" y="138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30" y="0"/>
                  </a:lnTo>
                  <a:lnTo>
                    <a:pt x="1430" y="336"/>
                  </a:lnTo>
                  <a:lnTo>
                    <a:pt x="353" y="336"/>
                  </a:lnTo>
                  <a:lnTo>
                    <a:pt x="353" y="1036"/>
                  </a:lnTo>
                  <a:lnTo>
                    <a:pt x="1174" y="10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2"/>
            <p:cNvSpPr>
              <a:spLocks noChangeArrowheads="1"/>
            </p:cNvSpPr>
            <p:nvPr/>
          </p:nvSpPr>
          <p:spPr bwMode="auto">
            <a:xfrm>
              <a:off x="3540125" y="3332163"/>
              <a:ext cx="130175" cy="904875"/>
            </a:xfrm>
            <a:custGeom>
              <a:avLst/>
              <a:gdLst>
                <a:gd name="T0" fmla="*/ 0 w 363"/>
                <a:gd name="T1" fmla="*/ 0 h 2514"/>
                <a:gd name="T2" fmla="*/ 362 w 363"/>
                <a:gd name="T3" fmla="*/ 0 h 2514"/>
                <a:gd name="T4" fmla="*/ 362 w 363"/>
                <a:gd name="T5" fmla="*/ 2513 h 2514"/>
                <a:gd name="T6" fmla="*/ 0 w 363"/>
                <a:gd name="T7" fmla="*/ 2513 h 2514"/>
                <a:gd name="T8" fmla="*/ 0 w 363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514">
                  <a:moveTo>
                    <a:pt x="0" y="0"/>
                  </a:moveTo>
                  <a:lnTo>
                    <a:pt x="362" y="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3"/>
            <p:cNvSpPr>
              <a:spLocks noChangeArrowheads="1"/>
            </p:cNvSpPr>
            <p:nvPr/>
          </p:nvSpPr>
          <p:spPr bwMode="auto">
            <a:xfrm>
              <a:off x="3889375" y="3332163"/>
              <a:ext cx="682625" cy="904875"/>
            </a:xfrm>
            <a:custGeom>
              <a:avLst/>
              <a:gdLst>
                <a:gd name="T0" fmla="*/ 847 w 1898"/>
                <a:gd name="T1" fmla="*/ 0 h 2514"/>
                <a:gd name="T2" fmla="*/ 1032 w 1898"/>
                <a:gd name="T3" fmla="*/ 9 h 2514"/>
                <a:gd name="T4" fmla="*/ 1182 w 1898"/>
                <a:gd name="T5" fmla="*/ 53 h 2514"/>
                <a:gd name="T6" fmla="*/ 1306 w 1898"/>
                <a:gd name="T7" fmla="*/ 115 h 2514"/>
                <a:gd name="T8" fmla="*/ 1412 w 1898"/>
                <a:gd name="T9" fmla="*/ 195 h 2514"/>
                <a:gd name="T10" fmla="*/ 1456 w 1898"/>
                <a:gd name="T11" fmla="*/ 248 h 2514"/>
                <a:gd name="T12" fmla="*/ 1526 w 1898"/>
                <a:gd name="T13" fmla="*/ 354 h 2514"/>
                <a:gd name="T14" fmla="*/ 1579 w 1898"/>
                <a:gd name="T15" fmla="*/ 478 h 2514"/>
                <a:gd name="T16" fmla="*/ 1606 w 1898"/>
                <a:gd name="T17" fmla="*/ 620 h 2514"/>
                <a:gd name="T18" fmla="*/ 1606 w 1898"/>
                <a:gd name="T19" fmla="*/ 690 h 2514"/>
                <a:gd name="T20" fmla="*/ 1597 w 1898"/>
                <a:gd name="T21" fmla="*/ 814 h 2514"/>
                <a:gd name="T22" fmla="*/ 1562 w 1898"/>
                <a:gd name="T23" fmla="*/ 938 h 2514"/>
                <a:gd name="T24" fmla="*/ 1518 w 1898"/>
                <a:gd name="T25" fmla="*/ 1045 h 2514"/>
                <a:gd name="T26" fmla="*/ 1447 w 1898"/>
                <a:gd name="T27" fmla="*/ 1133 h 2514"/>
                <a:gd name="T28" fmla="*/ 1262 w 1898"/>
                <a:gd name="T29" fmla="*/ 1274 h 2514"/>
                <a:gd name="T30" fmla="*/ 1032 w 1898"/>
                <a:gd name="T31" fmla="*/ 1353 h 2514"/>
                <a:gd name="T32" fmla="*/ 1465 w 1898"/>
                <a:gd name="T33" fmla="*/ 2513 h 2514"/>
                <a:gd name="T34" fmla="*/ 353 w 1898"/>
                <a:gd name="T35" fmla="*/ 1380 h 2514"/>
                <a:gd name="T36" fmla="*/ 0 w 1898"/>
                <a:gd name="T37" fmla="*/ 2513 h 2514"/>
                <a:gd name="T38" fmla="*/ 847 w 1898"/>
                <a:gd name="T39" fmla="*/ 0 h 2514"/>
                <a:gd name="T40" fmla="*/ 829 w 1898"/>
                <a:gd name="T41" fmla="*/ 1036 h 2514"/>
                <a:gd name="T42" fmla="*/ 944 w 1898"/>
                <a:gd name="T43" fmla="*/ 1027 h 2514"/>
                <a:gd name="T44" fmla="*/ 1112 w 1898"/>
                <a:gd name="T45" fmla="*/ 974 h 2514"/>
                <a:gd name="T46" fmla="*/ 1165 w 1898"/>
                <a:gd name="T47" fmla="*/ 929 h 2514"/>
                <a:gd name="T48" fmla="*/ 1226 w 1898"/>
                <a:gd name="T49" fmla="*/ 823 h 2514"/>
                <a:gd name="T50" fmla="*/ 1253 w 1898"/>
                <a:gd name="T51" fmla="*/ 690 h 2514"/>
                <a:gd name="T52" fmla="*/ 1244 w 1898"/>
                <a:gd name="T53" fmla="*/ 620 h 2514"/>
                <a:gd name="T54" fmla="*/ 1200 w 1898"/>
                <a:gd name="T55" fmla="*/ 496 h 2514"/>
                <a:gd name="T56" fmla="*/ 1165 w 1898"/>
                <a:gd name="T57" fmla="*/ 451 h 2514"/>
                <a:gd name="T58" fmla="*/ 1041 w 1898"/>
                <a:gd name="T59" fmla="*/ 372 h 2514"/>
                <a:gd name="T60" fmla="*/ 829 w 1898"/>
                <a:gd name="T61" fmla="*/ 336 h 2514"/>
                <a:gd name="T62" fmla="*/ 353 w 1898"/>
                <a:gd name="T63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98" h="2514">
                  <a:moveTo>
                    <a:pt x="847" y="0"/>
                  </a:moveTo>
                  <a:lnTo>
                    <a:pt x="847" y="0"/>
                  </a:lnTo>
                  <a:lnTo>
                    <a:pt x="944" y="0"/>
                  </a:lnTo>
                  <a:lnTo>
                    <a:pt x="1032" y="9"/>
                  </a:lnTo>
                  <a:lnTo>
                    <a:pt x="1112" y="27"/>
                  </a:lnTo>
                  <a:lnTo>
                    <a:pt x="1182" y="53"/>
                  </a:lnTo>
                  <a:lnTo>
                    <a:pt x="1253" y="80"/>
                  </a:lnTo>
                  <a:lnTo>
                    <a:pt x="1306" y="115"/>
                  </a:lnTo>
                  <a:lnTo>
                    <a:pt x="1368" y="150"/>
                  </a:lnTo>
                  <a:lnTo>
                    <a:pt x="1412" y="195"/>
                  </a:lnTo>
                  <a:lnTo>
                    <a:pt x="1412" y="195"/>
                  </a:lnTo>
                  <a:lnTo>
                    <a:pt x="1456" y="248"/>
                  </a:lnTo>
                  <a:lnTo>
                    <a:pt x="1491" y="301"/>
                  </a:lnTo>
                  <a:lnTo>
                    <a:pt x="1526" y="354"/>
                  </a:lnTo>
                  <a:lnTo>
                    <a:pt x="1553" y="416"/>
                  </a:lnTo>
                  <a:lnTo>
                    <a:pt x="1579" y="478"/>
                  </a:lnTo>
                  <a:lnTo>
                    <a:pt x="1597" y="549"/>
                  </a:lnTo>
                  <a:lnTo>
                    <a:pt x="1606" y="620"/>
                  </a:lnTo>
                  <a:lnTo>
                    <a:pt x="1606" y="690"/>
                  </a:lnTo>
                  <a:lnTo>
                    <a:pt x="1606" y="690"/>
                  </a:lnTo>
                  <a:lnTo>
                    <a:pt x="1606" y="752"/>
                  </a:lnTo>
                  <a:lnTo>
                    <a:pt x="1597" y="814"/>
                  </a:lnTo>
                  <a:lnTo>
                    <a:pt x="1588" y="876"/>
                  </a:lnTo>
                  <a:lnTo>
                    <a:pt x="1562" y="938"/>
                  </a:lnTo>
                  <a:lnTo>
                    <a:pt x="1544" y="991"/>
                  </a:lnTo>
                  <a:lnTo>
                    <a:pt x="1518" y="1045"/>
                  </a:lnTo>
                  <a:lnTo>
                    <a:pt x="1482" y="1089"/>
                  </a:lnTo>
                  <a:lnTo>
                    <a:pt x="1447" y="1133"/>
                  </a:lnTo>
                  <a:lnTo>
                    <a:pt x="1359" y="1213"/>
                  </a:lnTo>
                  <a:lnTo>
                    <a:pt x="1262" y="1274"/>
                  </a:lnTo>
                  <a:lnTo>
                    <a:pt x="1147" y="1327"/>
                  </a:lnTo>
                  <a:lnTo>
                    <a:pt x="1032" y="1353"/>
                  </a:lnTo>
                  <a:lnTo>
                    <a:pt x="1897" y="2513"/>
                  </a:lnTo>
                  <a:lnTo>
                    <a:pt x="1465" y="2513"/>
                  </a:lnTo>
                  <a:lnTo>
                    <a:pt x="617" y="1380"/>
                  </a:lnTo>
                  <a:lnTo>
                    <a:pt x="353" y="138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847" y="0"/>
                  </a:lnTo>
                  <a:close/>
                  <a:moveTo>
                    <a:pt x="353" y="1036"/>
                  </a:moveTo>
                  <a:lnTo>
                    <a:pt x="829" y="1036"/>
                  </a:lnTo>
                  <a:lnTo>
                    <a:pt x="829" y="1036"/>
                  </a:lnTo>
                  <a:lnTo>
                    <a:pt x="944" y="1027"/>
                  </a:lnTo>
                  <a:lnTo>
                    <a:pt x="1041" y="1009"/>
                  </a:lnTo>
                  <a:lnTo>
                    <a:pt x="1112" y="974"/>
                  </a:lnTo>
                  <a:lnTo>
                    <a:pt x="1165" y="929"/>
                  </a:lnTo>
                  <a:lnTo>
                    <a:pt x="1165" y="929"/>
                  </a:lnTo>
                  <a:lnTo>
                    <a:pt x="1200" y="876"/>
                  </a:lnTo>
                  <a:lnTo>
                    <a:pt x="1226" y="823"/>
                  </a:lnTo>
                  <a:lnTo>
                    <a:pt x="1244" y="752"/>
                  </a:lnTo>
                  <a:lnTo>
                    <a:pt x="1253" y="690"/>
                  </a:lnTo>
                  <a:lnTo>
                    <a:pt x="1253" y="690"/>
                  </a:lnTo>
                  <a:lnTo>
                    <a:pt x="1244" y="620"/>
                  </a:lnTo>
                  <a:lnTo>
                    <a:pt x="1226" y="558"/>
                  </a:lnTo>
                  <a:lnTo>
                    <a:pt x="1200" y="496"/>
                  </a:lnTo>
                  <a:lnTo>
                    <a:pt x="1165" y="451"/>
                  </a:lnTo>
                  <a:lnTo>
                    <a:pt x="1165" y="451"/>
                  </a:lnTo>
                  <a:lnTo>
                    <a:pt x="1112" y="407"/>
                  </a:lnTo>
                  <a:lnTo>
                    <a:pt x="1041" y="372"/>
                  </a:lnTo>
                  <a:lnTo>
                    <a:pt x="944" y="345"/>
                  </a:lnTo>
                  <a:lnTo>
                    <a:pt x="829" y="336"/>
                  </a:lnTo>
                  <a:lnTo>
                    <a:pt x="353" y="336"/>
                  </a:lnTo>
                  <a:lnTo>
                    <a:pt x="353" y="10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4"/>
            <p:cNvSpPr>
              <a:spLocks noChangeArrowheads="1"/>
            </p:cNvSpPr>
            <p:nvPr/>
          </p:nvSpPr>
          <p:spPr bwMode="auto">
            <a:xfrm>
              <a:off x="4668838" y="3332163"/>
              <a:ext cx="530225" cy="904875"/>
            </a:xfrm>
            <a:custGeom>
              <a:avLst/>
              <a:gdLst>
                <a:gd name="T0" fmla="*/ 1182 w 1474"/>
                <a:gd name="T1" fmla="*/ 1036 h 2514"/>
                <a:gd name="T2" fmla="*/ 1182 w 1474"/>
                <a:gd name="T3" fmla="*/ 1380 h 2514"/>
                <a:gd name="T4" fmla="*/ 362 w 1474"/>
                <a:gd name="T5" fmla="*/ 1380 h 2514"/>
                <a:gd name="T6" fmla="*/ 362 w 1474"/>
                <a:gd name="T7" fmla="*/ 2168 h 2514"/>
                <a:gd name="T8" fmla="*/ 1473 w 1474"/>
                <a:gd name="T9" fmla="*/ 2168 h 2514"/>
                <a:gd name="T10" fmla="*/ 1473 w 1474"/>
                <a:gd name="T11" fmla="*/ 2513 h 2514"/>
                <a:gd name="T12" fmla="*/ 0 w 1474"/>
                <a:gd name="T13" fmla="*/ 2513 h 2514"/>
                <a:gd name="T14" fmla="*/ 0 w 1474"/>
                <a:gd name="T15" fmla="*/ 0 h 2514"/>
                <a:gd name="T16" fmla="*/ 1438 w 1474"/>
                <a:gd name="T17" fmla="*/ 0 h 2514"/>
                <a:gd name="T18" fmla="*/ 1438 w 1474"/>
                <a:gd name="T19" fmla="*/ 336 h 2514"/>
                <a:gd name="T20" fmla="*/ 362 w 1474"/>
                <a:gd name="T21" fmla="*/ 336 h 2514"/>
                <a:gd name="T22" fmla="*/ 362 w 1474"/>
                <a:gd name="T23" fmla="*/ 1036 h 2514"/>
                <a:gd name="T24" fmla="*/ 1182 w 1474"/>
                <a:gd name="T25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4" h="2514">
                  <a:moveTo>
                    <a:pt x="1182" y="1036"/>
                  </a:moveTo>
                  <a:lnTo>
                    <a:pt x="1182" y="1380"/>
                  </a:lnTo>
                  <a:lnTo>
                    <a:pt x="362" y="1380"/>
                  </a:lnTo>
                  <a:lnTo>
                    <a:pt x="362" y="2168"/>
                  </a:lnTo>
                  <a:lnTo>
                    <a:pt x="1473" y="2168"/>
                  </a:lnTo>
                  <a:lnTo>
                    <a:pt x="147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38" y="0"/>
                  </a:lnTo>
                  <a:lnTo>
                    <a:pt x="1438" y="336"/>
                  </a:lnTo>
                  <a:lnTo>
                    <a:pt x="362" y="336"/>
                  </a:lnTo>
                  <a:lnTo>
                    <a:pt x="362" y="1036"/>
                  </a:lnTo>
                  <a:lnTo>
                    <a:pt x="1182" y="10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5"/>
            <p:cNvSpPr>
              <a:spLocks noChangeArrowheads="1"/>
            </p:cNvSpPr>
            <p:nvPr/>
          </p:nvSpPr>
          <p:spPr bwMode="auto">
            <a:xfrm>
              <a:off x="5345113" y="3332163"/>
              <a:ext cx="515937" cy="904875"/>
            </a:xfrm>
            <a:custGeom>
              <a:avLst/>
              <a:gdLst>
                <a:gd name="T0" fmla="*/ 1182 w 1431"/>
                <a:gd name="T1" fmla="*/ 1036 h 2514"/>
                <a:gd name="T2" fmla="*/ 1182 w 1431"/>
                <a:gd name="T3" fmla="*/ 1380 h 2514"/>
                <a:gd name="T4" fmla="*/ 362 w 1431"/>
                <a:gd name="T5" fmla="*/ 1380 h 2514"/>
                <a:gd name="T6" fmla="*/ 362 w 1431"/>
                <a:gd name="T7" fmla="*/ 2513 h 2514"/>
                <a:gd name="T8" fmla="*/ 0 w 1431"/>
                <a:gd name="T9" fmla="*/ 2513 h 2514"/>
                <a:gd name="T10" fmla="*/ 0 w 1431"/>
                <a:gd name="T11" fmla="*/ 0 h 2514"/>
                <a:gd name="T12" fmla="*/ 1430 w 1431"/>
                <a:gd name="T13" fmla="*/ 0 h 2514"/>
                <a:gd name="T14" fmla="*/ 1430 w 1431"/>
                <a:gd name="T15" fmla="*/ 336 h 2514"/>
                <a:gd name="T16" fmla="*/ 362 w 1431"/>
                <a:gd name="T17" fmla="*/ 336 h 2514"/>
                <a:gd name="T18" fmla="*/ 362 w 1431"/>
                <a:gd name="T19" fmla="*/ 1036 h 2514"/>
                <a:gd name="T20" fmla="*/ 1182 w 1431"/>
                <a:gd name="T21" fmla="*/ 103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1" h="2514">
                  <a:moveTo>
                    <a:pt x="1182" y="1036"/>
                  </a:moveTo>
                  <a:lnTo>
                    <a:pt x="1182" y="1380"/>
                  </a:lnTo>
                  <a:lnTo>
                    <a:pt x="362" y="138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30" y="0"/>
                  </a:lnTo>
                  <a:lnTo>
                    <a:pt x="1430" y="336"/>
                  </a:lnTo>
                  <a:lnTo>
                    <a:pt x="362" y="336"/>
                  </a:lnTo>
                  <a:lnTo>
                    <a:pt x="362" y="1036"/>
                  </a:lnTo>
                  <a:lnTo>
                    <a:pt x="1182" y="10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6"/>
            <p:cNvSpPr>
              <a:spLocks noChangeArrowheads="1"/>
            </p:cNvSpPr>
            <p:nvPr/>
          </p:nvSpPr>
          <p:spPr bwMode="auto">
            <a:xfrm>
              <a:off x="5989638" y="3332163"/>
              <a:ext cx="528637" cy="904875"/>
            </a:xfrm>
            <a:custGeom>
              <a:avLst/>
              <a:gdLst>
                <a:gd name="T0" fmla="*/ 362 w 1467"/>
                <a:gd name="T1" fmla="*/ 2168 h 2514"/>
                <a:gd name="T2" fmla="*/ 1466 w 1467"/>
                <a:gd name="T3" fmla="*/ 2168 h 2514"/>
                <a:gd name="T4" fmla="*/ 1466 w 1467"/>
                <a:gd name="T5" fmla="*/ 2513 h 2514"/>
                <a:gd name="T6" fmla="*/ 0 w 1467"/>
                <a:gd name="T7" fmla="*/ 2513 h 2514"/>
                <a:gd name="T8" fmla="*/ 0 w 1467"/>
                <a:gd name="T9" fmla="*/ 0 h 2514"/>
                <a:gd name="T10" fmla="*/ 362 w 1467"/>
                <a:gd name="T11" fmla="*/ 0 h 2514"/>
                <a:gd name="T12" fmla="*/ 362 w 1467"/>
                <a:gd name="T13" fmla="*/ 2168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7" h="2514">
                  <a:moveTo>
                    <a:pt x="362" y="2168"/>
                  </a:moveTo>
                  <a:lnTo>
                    <a:pt x="1466" y="2168"/>
                  </a:lnTo>
                  <a:lnTo>
                    <a:pt x="1466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362" y="0"/>
                  </a:lnTo>
                  <a:lnTo>
                    <a:pt x="362" y="21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7"/>
            <p:cNvSpPr>
              <a:spLocks noChangeArrowheads="1"/>
            </p:cNvSpPr>
            <p:nvPr/>
          </p:nvSpPr>
          <p:spPr bwMode="auto">
            <a:xfrm>
              <a:off x="6459538" y="3332163"/>
              <a:ext cx="758825" cy="904875"/>
            </a:xfrm>
            <a:custGeom>
              <a:avLst/>
              <a:gdLst>
                <a:gd name="T0" fmla="*/ 1235 w 2110"/>
                <a:gd name="T1" fmla="*/ 1433 h 2514"/>
                <a:gd name="T2" fmla="*/ 1235 w 2110"/>
                <a:gd name="T3" fmla="*/ 2513 h 2514"/>
                <a:gd name="T4" fmla="*/ 873 w 2110"/>
                <a:gd name="T5" fmla="*/ 2513 h 2514"/>
                <a:gd name="T6" fmla="*/ 873 w 2110"/>
                <a:gd name="T7" fmla="*/ 1433 h 2514"/>
                <a:gd name="T8" fmla="*/ 0 w 2110"/>
                <a:gd name="T9" fmla="*/ 0 h 2514"/>
                <a:gd name="T10" fmla="*/ 397 w 2110"/>
                <a:gd name="T11" fmla="*/ 0 h 2514"/>
                <a:gd name="T12" fmla="*/ 1059 w 2110"/>
                <a:gd name="T13" fmla="*/ 1080 h 2514"/>
                <a:gd name="T14" fmla="*/ 1712 w 2110"/>
                <a:gd name="T15" fmla="*/ 0 h 2514"/>
                <a:gd name="T16" fmla="*/ 2109 w 2110"/>
                <a:gd name="T17" fmla="*/ 0 h 2514"/>
                <a:gd name="T18" fmla="*/ 1235 w 2110"/>
                <a:gd name="T19" fmla="*/ 143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0" h="2514">
                  <a:moveTo>
                    <a:pt x="1235" y="1433"/>
                  </a:moveTo>
                  <a:lnTo>
                    <a:pt x="1235" y="2513"/>
                  </a:lnTo>
                  <a:lnTo>
                    <a:pt x="873" y="2513"/>
                  </a:lnTo>
                  <a:lnTo>
                    <a:pt x="873" y="1433"/>
                  </a:lnTo>
                  <a:lnTo>
                    <a:pt x="0" y="0"/>
                  </a:lnTo>
                  <a:lnTo>
                    <a:pt x="397" y="0"/>
                  </a:lnTo>
                  <a:lnTo>
                    <a:pt x="1059" y="1080"/>
                  </a:lnTo>
                  <a:lnTo>
                    <a:pt x="1712" y="0"/>
                  </a:lnTo>
                  <a:lnTo>
                    <a:pt x="2109" y="0"/>
                  </a:lnTo>
                  <a:lnTo>
                    <a:pt x="1235" y="14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38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49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" name="Group 2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0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(Media &amp; Digital)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144339"/>
            <a:ext cx="11466875" cy="8447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43" name="Group 42"/>
          <p:cNvGrpSpPr/>
          <p:nvPr userDrawn="1"/>
        </p:nvGrpSpPr>
        <p:grpSpPr>
          <a:xfrm>
            <a:off x="360000" y="3786306"/>
            <a:ext cx="3674364" cy="349769"/>
            <a:chOff x="173038" y="3319463"/>
            <a:chExt cx="9772650" cy="930275"/>
          </a:xfrm>
          <a:solidFill>
            <a:schemeClr val="accent1"/>
          </a:solidFill>
        </p:grpSpPr>
        <p:sp>
          <p:nvSpPr>
            <p:cNvPr id="44" name="Freeform 1"/>
            <p:cNvSpPr>
              <a:spLocks noChangeArrowheads="1"/>
            </p:cNvSpPr>
            <p:nvPr/>
          </p:nvSpPr>
          <p:spPr bwMode="auto">
            <a:xfrm>
              <a:off x="173038" y="3332163"/>
              <a:ext cx="876300" cy="904875"/>
            </a:xfrm>
            <a:custGeom>
              <a:avLst/>
              <a:gdLst>
                <a:gd name="T0" fmla="*/ 1341 w 2436"/>
                <a:gd name="T1" fmla="*/ 1973 h 2514"/>
                <a:gd name="T2" fmla="*/ 1094 w 2436"/>
                <a:gd name="T3" fmla="*/ 1973 h 2514"/>
                <a:gd name="T4" fmla="*/ 362 w 2436"/>
                <a:gd name="T5" fmla="*/ 823 h 2514"/>
                <a:gd name="T6" fmla="*/ 362 w 2436"/>
                <a:gd name="T7" fmla="*/ 2513 h 2514"/>
                <a:gd name="T8" fmla="*/ 0 w 2436"/>
                <a:gd name="T9" fmla="*/ 2513 h 2514"/>
                <a:gd name="T10" fmla="*/ 0 w 2436"/>
                <a:gd name="T11" fmla="*/ 0 h 2514"/>
                <a:gd name="T12" fmla="*/ 256 w 2436"/>
                <a:gd name="T13" fmla="*/ 0 h 2514"/>
                <a:gd name="T14" fmla="*/ 1217 w 2436"/>
                <a:gd name="T15" fmla="*/ 1530 h 2514"/>
                <a:gd name="T16" fmla="*/ 2188 w 2436"/>
                <a:gd name="T17" fmla="*/ 0 h 2514"/>
                <a:gd name="T18" fmla="*/ 2435 w 2436"/>
                <a:gd name="T19" fmla="*/ 0 h 2514"/>
                <a:gd name="T20" fmla="*/ 2435 w 2436"/>
                <a:gd name="T21" fmla="*/ 2513 h 2514"/>
                <a:gd name="T22" fmla="*/ 2082 w 2436"/>
                <a:gd name="T23" fmla="*/ 2513 h 2514"/>
                <a:gd name="T24" fmla="*/ 2082 w 2436"/>
                <a:gd name="T25" fmla="*/ 823 h 2514"/>
                <a:gd name="T26" fmla="*/ 1341 w 2436"/>
                <a:gd name="T27" fmla="*/ 197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6" h="2514">
                  <a:moveTo>
                    <a:pt x="1341" y="1973"/>
                  </a:moveTo>
                  <a:lnTo>
                    <a:pt x="1094" y="1973"/>
                  </a:lnTo>
                  <a:lnTo>
                    <a:pt x="362" y="823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256" y="0"/>
                  </a:lnTo>
                  <a:lnTo>
                    <a:pt x="1217" y="1530"/>
                  </a:lnTo>
                  <a:lnTo>
                    <a:pt x="2188" y="0"/>
                  </a:lnTo>
                  <a:lnTo>
                    <a:pt x="2435" y="0"/>
                  </a:lnTo>
                  <a:lnTo>
                    <a:pt x="2435" y="2513"/>
                  </a:lnTo>
                  <a:lnTo>
                    <a:pt x="2082" y="2513"/>
                  </a:lnTo>
                  <a:lnTo>
                    <a:pt x="2082" y="823"/>
                  </a:lnTo>
                  <a:lnTo>
                    <a:pt x="1341" y="197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2"/>
            <p:cNvSpPr>
              <a:spLocks noChangeArrowheads="1"/>
            </p:cNvSpPr>
            <p:nvPr/>
          </p:nvSpPr>
          <p:spPr bwMode="auto">
            <a:xfrm>
              <a:off x="1249363" y="3332163"/>
              <a:ext cx="527050" cy="904875"/>
            </a:xfrm>
            <a:custGeom>
              <a:avLst/>
              <a:gdLst>
                <a:gd name="T0" fmla="*/ 1182 w 1465"/>
                <a:gd name="T1" fmla="*/ 1045 h 2514"/>
                <a:gd name="T2" fmla="*/ 1182 w 1465"/>
                <a:gd name="T3" fmla="*/ 1380 h 2514"/>
                <a:gd name="T4" fmla="*/ 361 w 1465"/>
                <a:gd name="T5" fmla="*/ 1380 h 2514"/>
                <a:gd name="T6" fmla="*/ 361 w 1465"/>
                <a:gd name="T7" fmla="*/ 2167 h 2514"/>
                <a:gd name="T8" fmla="*/ 1464 w 1465"/>
                <a:gd name="T9" fmla="*/ 2167 h 2514"/>
                <a:gd name="T10" fmla="*/ 1464 w 1465"/>
                <a:gd name="T11" fmla="*/ 2513 h 2514"/>
                <a:gd name="T12" fmla="*/ 0 w 1465"/>
                <a:gd name="T13" fmla="*/ 2513 h 2514"/>
                <a:gd name="T14" fmla="*/ 0 w 1465"/>
                <a:gd name="T15" fmla="*/ 0 h 2514"/>
                <a:gd name="T16" fmla="*/ 1429 w 1465"/>
                <a:gd name="T17" fmla="*/ 0 h 2514"/>
                <a:gd name="T18" fmla="*/ 1429 w 1465"/>
                <a:gd name="T19" fmla="*/ 337 h 2514"/>
                <a:gd name="T20" fmla="*/ 361 w 1465"/>
                <a:gd name="T21" fmla="*/ 337 h 2514"/>
                <a:gd name="T22" fmla="*/ 361 w 1465"/>
                <a:gd name="T23" fmla="*/ 1045 h 2514"/>
                <a:gd name="T24" fmla="*/ 1182 w 1465"/>
                <a:gd name="T25" fmla="*/ 1045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5" h="2514">
                  <a:moveTo>
                    <a:pt x="1182" y="1045"/>
                  </a:moveTo>
                  <a:lnTo>
                    <a:pt x="1182" y="1380"/>
                  </a:lnTo>
                  <a:lnTo>
                    <a:pt x="361" y="1380"/>
                  </a:lnTo>
                  <a:lnTo>
                    <a:pt x="361" y="2167"/>
                  </a:lnTo>
                  <a:lnTo>
                    <a:pt x="1464" y="2167"/>
                  </a:lnTo>
                  <a:lnTo>
                    <a:pt x="1464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29" y="0"/>
                  </a:lnTo>
                  <a:lnTo>
                    <a:pt x="1429" y="337"/>
                  </a:lnTo>
                  <a:lnTo>
                    <a:pt x="361" y="337"/>
                  </a:lnTo>
                  <a:lnTo>
                    <a:pt x="361" y="1045"/>
                  </a:lnTo>
                  <a:lnTo>
                    <a:pt x="1182" y="10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"/>
            <p:cNvSpPr>
              <a:spLocks noChangeArrowheads="1"/>
            </p:cNvSpPr>
            <p:nvPr/>
          </p:nvSpPr>
          <p:spPr bwMode="auto">
            <a:xfrm>
              <a:off x="1931988" y="3332163"/>
              <a:ext cx="758825" cy="904875"/>
            </a:xfrm>
            <a:custGeom>
              <a:avLst/>
              <a:gdLst>
                <a:gd name="T0" fmla="*/ 0 w 2109"/>
                <a:gd name="T1" fmla="*/ 0 h 2514"/>
                <a:gd name="T2" fmla="*/ 749 w 2109"/>
                <a:gd name="T3" fmla="*/ 0 h 2514"/>
                <a:gd name="T4" fmla="*/ 1023 w 2109"/>
                <a:gd name="T5" fmla="*/ 18 h 2514"/>
                <a:gd name="T6" fmla="*/ 1252 w 2109"/>
                <a:gd name="T7" fmla="*/ 62 h 2514"/>
                <a:gd name="T8" fmla="*/ 1446 w 2109"/>
                <a:gd name="T9" fmla="*/ 133 h 2514"/>
                <a:gd name="T10" fmla="*/ 1605 w 2109"/>
                <a:gd name="T11" fmla="*/ 239 h 2514"/>
                <a:gd name="T12" fmla="*/ 1720 w 2109"/>
                <a:gd name="T13" fmla="*/ 328 h 2514"/>
                <a:gd name="T14" fmla="*/ 1905 w 2109"/>
                <a:gd name="T15" fmla="*/ 549 h 2514"/>
                <a:gd name="T16" fmla="*/ 2029 w 2109"/>
                <a:gd name="T17" fmla="*/ 815 h 2514"/>
                <a:gd name="T18" fmla="*/ 2099 w 2109"/>
                <a:gd name="T19" fmla="*/ 1107 h 2514"/>
                <a:gd name="T20" fmla="*/ 2108 w 2109"/>
                <a:gd name="T21" fmla="*/ 1257 h 2514"/>
                <a:gd name="T22" fmla="*/ 2073 w 2109"/>
                <a:gd name="T23" fmla="*/ 1557 h 2514"/>
                <a:gd name="T24" fmla="*/ 1976 w 2109"/>
                <a:gd name="T25" fmla="*/ 1831 h 2514"/>
                <a:gd name="T26" fmla="*/ 1817 w 2109"/>
                <a:gd name="T27" fmla="*/ 2079 h 2514"/>
                <a:gd name="T28" fmla="*/ 1614 w 2109"/>
                <a:gd name="T29" fmla="*/ 2274 h 2514"/>
                <a:gd name="T30" fmla="*/ 1535 w 2109"/>
                <a:gd name="T31" fmla="*/ 2327 h 2514"/>
                <a:gd name="T32" fmla="*/ 1358 w 2109"/>
                <a:gd name="T33" fmla="*/ 2415 h 2514"/>
                <a:gd name="T34" fmla="*/ 1146 w 2109"/>
                <a:gd name="T35" fmla="*/ 2477 h 2514"/>
                <a:gd name="T36" fmla="*/ 891 w 2109"/>
                <a:gd name="T37" fmla="*/ 2504 h 2514"/>
                <a:gd name="T38" fmla="*/ 0 w 2109"/>
                <a:gd name="T39" fmla="*/ 2513 h 2514"/>
                <a:gd name="T40" fmla="*/ 1446 w 2109"/>
                <a:gd name="T41" fmla="*/ 549 h 2514"/>
                <a:gd name="T42" fmla="*/ 1323 w 2109"/>
                <a:gd name="T43" fmla="*/ 461 h 2514"/>
                <a:gd name="T44" fmla="*/ 1164 w 2109"/>
                <a:gd name="T45" fmla="*/ 399 h 2514"/>
                <a:gd name="T46" fmla="*/ 970 w 2109"/>
                <a:gd name="T47" fmla="*/ 354 h 2514"/>
                <a:gd name="T48" fmla="*/ 732 w 2109"/>
                <a:gd name="T49" fmla="*/ 337 h 2514"/>
                <a:gd name="T50" fmla="*/ 352 w 2109"/>
                <a:gd name="T51" fmla="*/ 2167 h 2514"/>
                <a:gd name="T52" fmla="*/ 732 w 2109"/>
                <a:gd name="T53" fmla="*/ 2167 h 2514"/>
                <a:gd name="T54" fmla="*/ 970 w 2109"/>
                <a:gd name="T55" fmla="*/ 2159 h 2514"/>
                <a:gd name="T56" fmla="*/ 1164 w 2109"/>
                <a:gd name="T57" fmla="*/ 2114 h 2514"/>
                <a:gd name="T58" fmla="*/ 1323 w 2109"/>
                <a:gd name="T59" fmla="*/ 2052 h 2514"/>
                <a:gd name="T60" fmla="*/ 1446 w 2109"/>
                <a:gd name="T61" fmla="*/ 1955 h 2514"/>
                <a:gd name="T62" fmla="*/ 1517 w 2109"/>
                <a:gd name="T63" fmla="*/ 1893 h 2514"/>
                <a:gd name="T64" fmla="*/ 1632 w 2109"/>
                <a:gd name="T65" fmla="*/ 1734 h 2514"/>
                <a:gd name="T66" fmla="*/ 1702 w 2109"/>
                <a:gd name="T67" fmla="*/ 1557 h 2514"/>
                <a:gd name="T68" fmla="*/ 1746 w 2109"/>
                <a:gd name="T69" fmla="*/ 1362 h 2514"/>
                <a:gd name="T70" fmla="*/ 1755 w 2109"/>
                <a:gd name="T71" fmla="*/ 1257 h 2514"/>
                <a:gd name="T72" fmla="*/ 1729 w 2109"/>
                <a:gd name="T73" fmla="*/ 1053 h 2514"/>
                <a:gd name="T74" fmla="*/ 1667 w 2109"/>
                <a:gd name="T75" fmla="*/ 859 h 2514"/>
                <a:gd name="T76" fmla="*/ 1579 w 2109"/>
                <a:gd name="T77" fmla="*/ 691 h 2514"/>
                <a:gd name="T78" fmla="*/ 1446 w 2109"/>
                <a:gd name="T79" fmla="*/ 549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9" h="2514">
                  <a:moveTo>
                    <a:pt x="0" y="2513"/>
                  </a:moveTo>
                  <a:lnTo>
                    <a:pt x="0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891" y="0"/>
                  </a:lnTo>
                  <a:lnTo>
                    <a:pt x="1023" y="18"/>
                  </a:lnTo>
                  <a:lnTo>
                    <a:pt x="1146" y="36"/>
                  </a:lnTo>
                  <a:lnTo>
                    <a:pt x="1252" y="62"/>
                  </a:lnTo>
                  <a:lnTo>
                    <a:pt x="1349" y="98"/>
                  </a:lnTo>
                  <a:lnTo>
                    <a:pt x="1446" y="133"/>
                  </a:lnTo>
                  <a:lnTo>
                    <a:pt x="1526" y="186"/>
                  </a:lnTo>
                  <a:lnTo>
                    <a:pt x="1605" y="239"/>
                  </a:lnTo>
                  <a:lnTo>
                    <a:pt x="1605" y="239"/>
                  </a:lnTo>
                  <a:lnTo>
                    <a:pt x="1720" y="328"/>
                  </a:lnTo>
                  <a:lnTo>
                    <a:pt x="1817" y="434"/>
                  </a:lnTo>
                  <a:lnTo>
                    <a:pt x="1905" y="549"/>
                  </a:lnTo>
                  <a:lnTo>
                    <a:pt x="1976" y="673"/>
                  </a:lnTo>
                  <a:lnTo>
                    <a:pt x="2029" y="815"/>
                  </a:lnTo>
                  <a:lnTo>
                    <a:pt x="2073" y="956"/>
                  </a:lnTo>
                  <a:lnTo>
                    <a:pt x="2099" y="1107"/>
                  </a:lnTo>
                  <a:lnTo>
                    <a:pt x="2108" y="1257"/>
                  </a:lnTo>
                  <a:lnTo>
                    <a:pt x="2108" y="1257"/>
                  </a:lnTo>
                  <a:lnTo>
                    <a:pt x="2099" y="1406"/>
                  </a:lnTo>
                  <a:lnTo>
                    <a:pt x="2073" y="1557"/>
                  </a:lnTo>
                  <a:lnTo>
                    <a:pt x="2037" y="1698"/>
                  </a:lnTo>
                  <a:lnTo>
                    <a:pt x="1976" y="1831"/>
                  </a:lnTo>
                  <a:lnTo>
                    <a:pt x="1905" y="1964"/>
                  </a:lnTo>
                  <a:lnTo>
                    <a:pt x="1817" y="2079"/>
                  </a:lnTo>
                  <a:lnTo>
                    <a:pt x="1720" y="2185"/>
                  </a:lnTo>
                  <a:lnTo>
                    <a:pt x="1614" y="2274"/>
                  </a:lnTo>
                  <a:lnTo>
                    <a:pt x="1614" y="2274"/>
                  </a:lnTo>
                  <a:lnTo>
                    <a:pt x="1535" y="2327"/>
                  </a:lnTo>
                  <a:lnTo>
                    <a:pt x="1446" y="2371"/>
                  </a:lnTo>
                  <a:lnTo>
                    <a:pt x="1358" y="2415"/>
                  </a:lnTo>
                  <a:lnTo>
                    <a:pt x="1252" y="2451"/>
                  </a:lnTo>
                  <a:lnTo>
                    <a:pt x="1146" y="2477"/>
                  </a:lnTo>
                  <a:lnTo>
                    <a:pt x="1023" y="2495"/>
                  </a:lnTo>
                  <a:lnTo>
                    <a:pt x="891" y="2504"/>
                  </a:lnTo>
                  <a:lnTo>
                    <a:pt x="749" y="2513"/>
                  </a:lnTo>
                  <a:lnTo>
                    <a:pt x="0" y="2513"/>
                  </a:lnTo>
                  <a:close/>
                  <a:moveTo>
                    <a:pt x="1446" y="549"/>
                  </a:moveTo>
                  <a:lnTo>
                    <a:pt x="1446" y="549"/>
                  </a:lnTo>
                  <a:lnTo>
                    <a:pt x="1385" y="505"/>
                  </a:lnTo>
                  <a:lnTo>
                    <a:pt x="1323" y="461"/>
                  </a:lnTo>
                  <a:lnTo>
                    <a:pt x="1243" y="425"/>
                  </a:lnTo>
                  <a:lnTo>
                    <a:pt x="1164" y="399"/>
                  </a:lnTo>
                  <a:lnTo>
                    <a:pt x="1076" y="372"/>
                  </a:lnTo>
                  <a:lnTo>
                    <a:pt x="970" y="354"/>
                  </a:lnTo>
                  <a:lnTo>
                    <a:pt x="855" y="346"/>
                  </a:lnTo>
                  <a:lnTo>
                    <a:pt x="732" y="337"/>
                  </a:lnTo>
                  <a:lnTo>
                    <a:pt x="352" y="337"/>
                  </a:lnTo>
                  <a:lnTo>
                    <a:pt x="352" y="2167"/>
                  </a:lnTo>
                  <a:lnTo>
                    <a:pt x="732" y="2167"/>
                  </a:lnTo>
                  <a:lnTo>
                    <a:pt x="732" y="2167"/>
                  </a:lnTo>
                  <a:lnTo>
                    <a:pt x="855" y="2167"/>
                  </a:lnTo>
                  <a:lnTo>
                    <a:pt x="970" y="2159"/>
                  </a:lnTo>
                  <a:lnTo>
                    <a:pt x="1076" y="2141"/>
                  </a:lnTo>
                  <a:lnTo>
                    <a:pt x="1164" y="2114"/>
                  </a:lnTo>
                  <a:lnTo>
                    <a:pt x="1243" y="2088"/>
                  </a:lnTo>
                  <a:lnTo>
                    <a:pt x="1323" y="2052"/>
                  </a:lnTo>
                  <a:lnTo>
                    <a:pt x="1385" y="2008"/>
                  </a:lnTo>
                  <a:lnTo>
                    <a:pt x="1446" y="1955"/>
                  </a:lnTo>
                  <a:lnTo>
                    <a:pt x="1446" y="1955"/>
                  </a:lnTo>
                  <a:lnTo>
                    <a:pt x="1517" y="1893"/>
                  </a:lnTo>
                  <a:lnTo>
                    <a:pt x="1579" y="1814"/>
                  </a:lnTo>
                  <a:lnTo>
                    <a:pt x="1632" y="1734"/>
                  </a:lnTo>
                  <a:lnTo>
                    <a:pt x="1667" y="1645"/>
                  </a:lnTo>
                  <a:lnTo>
                    <a:pt x="1702" y="1557"/>
                  </a:lnTo>
                  <a:lnTo>
                    <a:pt x="1729" y="1460"/>
                  </a:lnTo>
                  <a:lnTo>
                    <a:pt x="1746" y="1362"/>
                  </a:lnTo>
                  <a:lnTo>
                    <a:pt x="1755" y="1257"/>
                  </a:lnTo>
                  <a:lnTo>
                    <a:pt x="1755" y="1257"/>
                  </a:lnTo>
                  <a:lnTo>
                    <a:pt x="1746" y="1151"/>
                  </a:lnTo>
                  <a:lnTo>
                    <a:pt x="1729" y="1053"/>
                  </a:lnTo>
                  <a:lnTo>
                    <a:pt x="1702" y="956"/>
                  </a:lnTo>
                  <a:lnTo>
                    <a:pt x="1667" y="859"/>
                  </a:lnTo>
                  <a:lnTo>
                    <a:pt x="1632" y="779"/>
                  </a:lnTo>
                  <a:lnTo>
                    <a:pt x="1579" y="691"/>
                  </a:lnTo>
                  <a:lnTo>
                    <a:pt x="1517" y="620"/>
                  </a:lnTo>
                  <a:lnTo>
                    <a:pt x="1446" y="54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4"/>
            <p:cNvSpPr>
              <a:spLocks noChangeArrowheads="1"/>
            </p:cNvSpPr>
            <p:nvPr/>
          </p:nvSpPr>
          <p:spPr bwMode="auto">
            <a:xfrm>
              <a:off x="2840038" y="3332163"/>
              <a:ext cx="127000" cy="904875"/>
            </a:xfrm>
            <a:custGeom>
              <a:avLst/>
              <a:gdLst>
                <a:gd name="T0" fmla="*/ 0 w 354"/>
                <a:gd name="T1" fmla="*/ 0 h 2514"/>
                <a:gd name="T2" fmla="*/ 353 w 354"/>
                <a:gd name="T3" fmla="*/ 0 h 2514"/>
                <a:gd name="T4" fmla="*/ 353 w 354"/>
                <a:gd name="T5" fmla="*/ 2513 h 2514"/>
                <a:gd name="T6" fmla="*/ 0 w 354"/>
                <a:gd name="T7" fmla="*/ 2513 h 2514"/>
                <a:gd name="T8" fmla="*/ 0 w 354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2514">
                  <a:moveTo>
                    <a:pt x="0" y="0"/>
                  </a:moveTo>
                  <a:lnTo>
                    <a:pt x="353" y="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5"/>
            <p:cNvSpPr>
              <a:spLocks noChangeArrowheads="1"/>
            </p:cNvSpPr>
            <p:nvPr/>
          </p:nvSpPr>
          <p:spPr bwMode="auto">
            <a:xfrm>
              <a:off x="3078163" y="3332163"/>
              <a:ext cx="838200" cy="904875"/>
            </a:xfrm>
            <a:custGeom>
              <a:avLst/>
              <a:gdLst>
                <a:gd name="T0" fmla="*/ 1685 w 2330"/>
                <a:gd name="T1" fmla="*/ 1867 h 2514"/>
                <a:gd name="T2" fmla="*/ 636 w 2330"/>
                <a:gd name="T3" fmla="*/ 1867 h 2514"/>
                <a:gd name="T4" fmla="*/ 371 w 2330"/>
                <a:gd name="T5" fmla="*/ 2513 h 2514"/>
                <a:gd name="T6" fmla="*/ 0 w 2330"/>
                <a:gd name="T7" fmla="*/ 2513 h 2514"/>
                <a:gd name="T8" fmla="*/ 1041 w 2330"/>
                <a:gd name="T9" fmla="*/ 0 h 2514"/>
                <a:gd name="T10" fmla="*/ 1288 w 2330"/>
                <a:gd name="T11" fmla="*/ 0 h 2514"/>
                <a:gd name="T12" fmla="*/ 2329 w 2330"/>
                <a:gd name="T13" fmla="*/ 2513 h 2514"/>
                <a:gd name="T14" fmla="*/ 1950 w 2330"/>
                <a:gd name="T15" fmla="*/ 2513 h 2514"/>
                <a:gd name="T16" fmla="*/ 1685 w 2330"/>
                <a:gd name="T17" fmla="*/ 1867 h 2514"/>
                <a:gd name="T18" fmla="*/ 777 w 2330"/>
                <a:gd name="T19" fmla="*/ 1521 h 2514"/>
                <a:gd name="T20" fmla="*/ 1553 w 2330"/>
                <a:gd name="T21" fmla="*/ 1521 h 2514"/>
                <a:gd name="T22" fmla="*/ 1165 w 2330"/>
                <a:gd name="T23" fmla="*/ 593 h 2514"/>
                <a:gd name="T24" fmla="*/ 777 w 2330"/>
                <a:gd name="T25" fmla="*/ 1521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0" h="2514">
                  <a:moveTo>
                    <a:pt x="1685" y="1867"/>
                  </a:moveTo>
                  <a:lnTo>
                    <a:pt x="636" y="1867"/>
                  </a:lnTo>
                  <a:lnTo>
                    <a:pt x="371" y="2513"/>
                  </a:lnTo>
                  <a:lnTo>
                    <a:pt x="0" y="2513"/>
                  </a:lnTo>
                  <a:lnTo>
                    <a:pt x="1041" y="0"/>
                  </a:lnTo>
                  <a:lnTo>
                    <a:pt x="1288" y="0"/>
                  </a:lnTo>
                  <a:lnTo>
                    <a:pt x="2329" y="2513"/>
                  </a:lnTo>
                  <a:lnTo>
                    <a:pt x="1950" y="2513"/>
                  </a:lnTo>
                  <a:lnTo>
                    <a:pt x="1685" y="1867"/>
                  </a:lnTo>
                  <a:close/>
                  <a:moveTo>
                    <a:pt x="777" y="1521"/>
                  </a:moveTo>
                  <a:lnTo>
                    <a:pt x="1553" y="1521"/>
                  </a:lnTo>
                  <a:lnTo>
                    <a:pt x="1165" y="593"/>
                  </a:lnTo>
                  <a:lnTo>
                    <a:pt x="777" y="1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6"/>
            <p:cNvSpPr>
              <a:spLocks noChangeArrowheads="1"/>
            </p:cNvSpPr>
            <p:nvPr/>
          </p:nvSpPr>
          <p:spPr bwMode="auto">
            <a:xfrm>
              <a:off x="4244975" y="3319463"/>
              <a:ext cx="844550" cy="930275"/>
            </a:xfrm>
            <a:custGeom>
              <a:avLst/>
              <a:gdLst>
                <a:gd name="T0" fmla="*/ 1632 w 2347"/>
                <a:gd name="T1" fmla="*/ 2291 h 2584"/>
                <a:gd name="T2" fmla="*/ 1482 w 2347"/>
                <a:gd name="T3" fmla="*/ 2415 h 2584"/>
                <a:gd name="T4" fmla="*/ 1200 w 2347"/>
                <a:gd name="T5" fmla="*/ 2539 h 2584"/>
                <a:gd name="T6" fmla="*/ 882 w 2347"/>
                <a:gd name="T7" fmla="*/ 2583 h 2584"/>
                <a:gd name="T8" fmla="*/ 697 w 2347"/>
                <a:gd name="T9" fmla="*/ 2565 h 2584"/>
                <a:gd name="T10" fmla="*/ 459 w 2347"/>
                <a:gd name="T11" fmla="*/ 2495 h 2584"/>
                <a:gd name="T12" fmla="*/ 256 w 2347"/>
                <a:gd name="T13" fmla="*/ 2371 h 2584"/>
                <a:gd name="T14" fmla="*/ 106 w 2347"/>
                <a:gd name="T15" fmla="*/ 2202 h 2584"/>
                <a:gd name="T16" fmla="*/ 18 w 2347"/>
                <a:gd name="T17" fmla="*/ 1981 h 2584"/>
                <a:gd name="T18" fmla="*/ 0 w 2347"/>
                <a:gd name="T19" fmla="*/ 1813 h 2584"/>
                <a:gd name="T20" fmla="*/ 79 w 2347"/>
                <a:gd name="T21" fmla="*/ 1477 h 2584"/>
                <a:gd name="T22" fmla="*/ 274 w 2347"/>
                <a:gd name="T23" fmla="*/ 1221 h 2584"/>
                <a:gd name="T24" fmla="*/ 432 w 2347"/>
                <a:gd name="T25" fmla="*/ 1088 h 2584"/>
                <a:gd name="T26" fmla="*/ 238 w 2347"/>
                <a:gd name="T27" fmla="*/ 841 h 2584"/>
                <a:gd name="T28" fmla="*/ 168 w 2347"/>
                <a:gd name="T29" fmla="*/ 637 h 2584"/>
                <a:gd name="T30" fmla="*/ 168 w 2347"/>
                <a:gd name="T31" fmla="*/ 504 h 2584"/>
                <a:gd name="T32" fmla="*/ 256 w 2347"/>
                <a:gd name="T33" fmla="*/ 248 h 2584"/>
                <a:gd name="T34" fmla="*/ 362 w 2347"/>
                <a:gd name="T35" fmla="*/ 133 h 2584"/>
                <a:gd name="T36" fmla="*/ 503 w 2347"/>
                <a:gd name="T37" fmla="*/ 44 h 2584"/>
                <a:gd name="T38" fmla="*/ 671 w 2347"/>
                <a:gd name="T39" fmla="*/ 0 h 2584"/>
                <a:gd name="T40" fmla="*/ 847 w 2347"/>
                <a:gd name="T41" fmla="*/ 9 h 2584"/>
                <a:gd name="T42" fmla="*/ 1129 w 2347"/>
                <a:gd name="T43" fmla="*/ 150 h 2584"/>
                <a:gd name="T44" fmla="*/ 1226 w 2347"/>
                <a:gd name="T45" fmla="*/ 283 h 2584"/>
                <a:gd name="T46" fmla="*/ 1288 w 2347"/>
                <a:gd name="T47" fmla="*/ 442 h 2584"/>
                <a:gd name="T48" fmla="*/ 1306 w 2347"/>
                <a:gd name="T49" fmla="*/ 566 h 2584"/>
                <a:gd name="T50" fmla="*/ 1244 w 2347"/>
                <a:gd name="T51" fmla="*/ 832 h 2584"/>
                <a:gd name="T52" fmla="*/ 1085 w 2347"/>
                <a:gd name="T53" fmla="*/ 1035 h 2584"/>
                <a:gd name="T54" fmla="*/ 1570 w 2347"/>
                <a:gd name="T55" fmla="*/ 1778 h 2584"/>
                <a:gd name="T56" fmla="*/ 1615 w 2347"/>
                <a:gd name="T57" fmla="*/ 1636 h 2584"/>
                <a:gd name="T58" fmla="*/ 1632 w 2347"/>
                <a:gd name="T59" fmla="*/ 1477 h 2584"/>
                <a:gd name="T60" fmla="*/ 1579 w 2347"/>
                <a:gd name="T61" fmla="*/ 1106 h 2584"/>
                <a:gd name="T62" fmla="*/ 1888 w 2347"/>
                <a:gd name="T63" fmla="*/ 965 h 2584"/>
                <a:gd name="T64" fmla="*/ 1959 w 2347"/>
                <a:gd name="T65" fmla="*/ 1292 h 2584"/>
                <a:gd name="T66" fmla="*/ 1967 w 2347"/>
                <a:gd name="T67" fmla="*/ 1477 h 2584"/>
                <a:gd name="T68" fmla="*/ 1888 w 2347"/>
                <a:gd name="T69" fmla="*/ 1902 h 2584"/>
                <a:gd name="T70" fmla="*/ 882 w 2347"/>
                <a:gd name="T71" fmla="*/ 2256 h 2584"/>
                <a:gd name="T72" fmla="*/ 1032 w 2347"/>
                <a:gd name="T73" fmla="*/ 2247 h 2584"/>
                <a:gd name="T74" fmla="*/ 1226 w 2347"/>
                <a:gd name="T75" fmla="*/ 2176 h 2584"/>
                <a:gd name="T76" fmla="*/ 1394 w 2347"/>
                <a:gd name="T77" fmla="*/ 2061 h 2584"/>
                <a:gd name="T78" fmla="*/ 600 w 2347"/>
                <a:gd name="T79" fmla="*/ 1371 h 2584"/>
                <a:gd name="T80" fmla="*/ 432 w 2347"/>
                <a:gd name="T81" fmla="*/ 1539 h 2584"/>
                <a:gd name="T82" fmla="*/ 344 w 2347"/>
                <a:gd name="T83" fmla="*/ 1733 h 2584"/>
                <a:gd name="T84" fmla="*/ 344 w 2347"/>
                <a:gd name="T85" fmla="*/ 1866 h 2584"/>
                <a:gd name="T86" fmla="*/ 424 w 2347"/>
                <a:gd name="T87" fmla="*/ 2070 h 2584"/>
                <a:gd name="T88" fmla="*/ 662 w 2347"/>
                <a:gd name="T89" fmla="*/ 2229 h 2584"/>
                <a:gd name="T90" fmla="*/ 741 w 2347"/>
                <a:gd name="T91" fmla="*/ 319 h 2584"/>
                <a:gd name="T92" fmla="*/ 635 w 2347"/>
                <a:gd name="T93" fmla="*/ 345 h 2584"/>
                <a:gd name="T94" fmla="*/ 538 w 2347"/>
                <a:gd name="T95" fmla="*/ 434 h 2584"/>
                <a:gd name="T96" fmla="*/ 503 w 2347"/>
                <a:gd name="T97" fmla="*/ 566 h 2584"/>
                <a:gd name="T98" fmla="*/ 521 w 2347"/>
                <a:gd name="T99" fmla="*/ 655 h 2584"/>
                <a:gd name="T100" fmla="*/ 635 w 2347"/>
                <a:gd name="T101" fmla="*/ 832 h 2584"/>
                <a:gd name="T102" fmla="*/ 812 w 2347"/>
                <a:gd name="T103" fmla="*/ 832 h 2584"/>
                <a:gd name="T104" fmla="*/ 944 w 2347"/>
                <a:gd name="T105" fmla="*/ 664 h 2584"/>
                <a:gd name="T106" fmla="*/ 962 w 2347"/>
                <a:gd name="T107" fmla="*/ 566 h 2584"/>
                <a:gd name="T108" fmla="*/ 926 w 2347"/>
                <a:gd name="T109" fmla="*/ 425 h 2584"/>
                <a:gd name="T110" fmla="*/ 829 w 2347"/>
                <a:gd name="T111" fmla="*/ 345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47" h="2584">
                  <a:moveTo>
                    <a:pt x="2346" y="2548"/>
                  </a:moveTo>
                  <a:lnTo>
                    <a:pt x="1888" y="2548"/>
                  </a:lnTo>
                  <a:lnTo>
                    <a:pt x="1632" y="2291"/>
                  </a:lnTo>
                  <a:lnTo>
                    <a:pt x="1632" y="2291"/>
                  </a:lnTo>
                  <a:lnTo>
                    <a:pt x="1562" y="2362"/>
                  </a:lnTo>
                  <a:lnTo>
                    <a:pt x="1482" y="2415"/>
                  </a:lnTo>
                  <a:lnTo>
                    <a:pt x="1394" y="2459"/>
                  </a:lnTo>
                  <a:lnTo>
                    <a:pt x="1306" y="2503"/>
                  </a:lnTo>
                  <a:lnTo>
                    <a:pt x="1200" y="2539"/>
                  </a:lnTo>
                  <a:lnTo>
                    <a:pt x="1103" y="2565"/>
                  </a:lnTo>
                  <a:lnTo>
                    <a:pt x="997" y="2574"/>
                  </a:lnTo>
                  <a:lnTo>
                    <a:pt x="882" y="2583"/>
                  </a:lnTo>
                  <a:lnTo>
                    <a:pt x="882" y="2583"/>
                  </a:lnTo>
                  <a:lnTo>
                    <a:pt x="785" y="2583"/>
                  </a:lnTo>
                  <a:lnTo>
                    <a:pt x="697" y="2565"/>
                  </a:lnTo>
                  <a:lnTo>
                    <a:pt x="618" y="2548"/>
                  </a:lnTo>
                  <a:lnTo>
                    <a:pt x="538" y="2530"/>
                  </a:lnTo>
                  <a:lnTo>
                    <a:pt x="459" y="2495"/>
                  </a:lnTo>
                  <a:lnTo>
                    <a:pt x="388" y="2459"/>
                  </a:lnTo>
                  <a:lnTo>
                    <a:pt x="318" y="2424"/>
                  </a:lnTo>
                  <a:lnTo>
                    <a:pt x="256" y="2371"/>
                  </a:lnTo>
                  <a:lnTo>
                    <a:pt x="194" y="2318"/>
                  </a:lnTo>
                  <a:lnTo>
                    <a:pt x="150" y="2264"/>
                  </a:lnTo>
                  <a:lnTo>
                    <a:pt x="106" y="2202"/>
                  </a:lnTo>
                  <a:lnTo>
                    <a:pt x="71" y="2132"/>
                  </a:lnTo>
                  <a:lnTo>
                    <a:pt x="35" y="2061"/>
                  </a:lnTo>
                  <a:lnTo>
                    <a:pt x="18" y="1981"/>
                  </a:lnTo>
                  <a:lnTo>
                    <a:pt x="0" y="1902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9" y="1689"/>
                  </a:lnTo>
                  <a:lnTo>
                    <a:pt x="35" y="1574"/>
                  </a:lnTo>
                  <a:lnTo>
                    <a:pt x="79" y="1477"/>
                  </a:lnTo>
                  <a:lnTo>
                    <a:pt x="132" y="1379"/>
                  </a:lnTo>
                  <a:lnTo>
                    <a:pt x="203" y="1300"/>
                  </a:lnTo>
                  <a:lnTo>
                    <a:pt x="274" y="1221"/>
                  </a:lnTo>
                  <a:lnTo>
                    <a:pt x="353" y="1150"/>
                  </a:lnTo>
                  <a:lnTo>
                    <a:pt x="432" y="1088"/>
                  </a:lnTo>
                  <a:lnTo>
                    <a:pt x="432" y="1088"/>
                  </a:lnTo>
                  <a:lnTo>
                    <a:pt x="327" y="965"/>
                  </a:lnTo>
                  <a:lnTo>
                    <a:pt x="282" y="903"/>
                  </a:lnTo>
                  <a:lnTo>
                    <a:pt x="238" y="841"/>
                  </a:lnTo>
                  <a:lnTo>
                    <a:pt x="203" y="770"/>
                  </a:lnTo>
                  <a:lnTo>
                    <a:pt x="185" y="708"/>
                  </a:lnTo>
                  <a:lnTo>
                    <a:pt x="168" y="637"/>
                  </a:lnTo>
                  <a:lnTo>
                    <a:pt x="159" y="566"/>
                  </a:lnTo>
                  <a:lnTo>
                    <a:pt x="159" y="566"/>
                  </a:lnTo>
                  <a:lnTo>
                    <a:pt x="168" y="504"/>
                  </a:lnTo>
                  <a:lnTo>
                    <a:pt x="168" y="451"/>
                  </a:lnTo>
                  <a:lnTo>
                    <a:pt x="203" y="345"/>
                  </a:lnTo>
                  <a:lnTo>
                    <a:pt x="256" y="248"/>
                  </a:lnTo>
                  <a:lnTo>
                    <a:pt x="282" y="212"/>
                  </a:lnTo>
                  <a:lnTo>
                    <a:pt x="318" y="168"/>
                  </a:lnTo>
                  <a:lnTo>
                    <a:pt x="362" y="133"/>
                  </a:lnTo>
                  <a:lnTo>
                    <a:pt x="406" y="97"/>
                  </a:lnTo>
                  <a:lnTo>
                    <a:pt x="450" y="71"/>
                  </a:lnTo>
                  <a:lnTo>
                    <a:pt x="503" y="44"/>
                  </a:lnTo>
                  <a:lnTo>
                    <a:pt x="556" y="27"/>
                  </a:lnTo>
                  <a:lnTo>
                    <a:pt x="618" y="9"/>
                  </a:lnTo>
                  <a:lnTo>
                    <a:pt x="67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847" y="9"/>
                  </a:lnTo>
                  <a:lnTo>
                    <a:pt x="944" y="35"/>
                  </a:lnTo>
                  <a:lnTo>
                    <a:pt x="1041" y="88"/>
                  </a:lnTo>
                  <a:lnTo>
                    <a:pt x="1129" y="150"/>
                  </a:lnTo>
                  <a:lnTo>
                    <a:pt x="1165" y="195"/>
                  </a:lnTo>
                  <a:lnTo>
                    <a:pt x="1200" y="239"/>
                  </a:lnTo>
                  <a:lnTo>
                    <a:pt x="1226" y="283"/>
                  </a:lnTo>
                  <a:lnTo>
                    <a:pt x="1253" y="327"/>
                  </a:lnTo>
                  <a:lnTo>
                    <a:pt x="1270" y="381"/>
                  </a:lnTo>
                  <a:lnTo>
                    <a:pt x="1288" y="442"/>
                  </a:lnTo>
                  <a:lnTo>
                    <a:pt x="1297" y="504"/>
                  </a:lnTo>
                  <a:lnTo>
                    <a:pt x="1306" y="566"/>
                  </a:lnTo>
                  <a:lnTo>
                    <a:pt x="1306" y="566"/>
                  </a:lnTo>
                  <a:lnTo>
                    <a:pt x="1297" y="655"/>
                  </a:lnTo>
                  <a:lnTo>
                    <a:pt x="1270" y="743"/>
                  </a:lnTo>
                  <a:lnTo>
                    <a:pt x="1244" y="832"/>
                  </a:lnTo>
                  <a:lnTo>
                    <a:pt x="1200" y="903"/>
                  </a:lnTo>
                  <a:lnTo>
                    <a:pt x="1147" y="973"/>
                  </a:lnTo>
                  <a:lnTo>
                    <a:pt x="1085" y="1035"/>
                  </a:lnTo>
                  <a:lnTo>
                    <a:pt x="1015" y="1097"/>
                  </a:lnTo>
                  <a:lnTo>
                    <a:pt x="944" y="1150"/>
                  </a:lnTo>
                  <a:lnTo>
                    <a:pt x="1570" y="1778"/>
                  </a:lnTo>
                  <a:lnTo>
                    <a:pt x="1570" y="1778"/>
                  </a:lnTo>
                  <a:lnTo>
                    <a:pt x="1597" y="1707"/>
                  </a:lnTo>
                  <a:lnTo>
                    <a:pt x="1615" y="1636"/>
                  </a:lnTo>
                  <a:lnTo>
                    <a:pt x="1623" y="1556"/>
                  </a:lnTo>
                  <a:lnTo>
                    <a:pt x="1632" y="1477"/>
                  </a:lnTo>
                  <a:lnTo>
                    <a:pt x="1632" y="1477"/>
                  </a:lnTo>
                  <a:lnTo>
                    <a:pt x="1623" y="1318"/>
                  </a:lnTo>
                  <a:lnTo>
                    <a:pt x="1606" y="1195"/>
                  </a:lnTo>
                  <a:lnTo>
                    <a:pt x="1579" y="1106"/>
                  </a:lnTo>
                  <a:lnTo>
                    <a:pt x="1562" y="1053"/>
                  </a:lnTo>
                  <a:lnTo>
                    <a:pt x="1888" y="965"/>
                  </a:lnTo>
                  <a:lnTo>
                    <a:pt x="1888" y="965"/>
                  </a:lnTo>
                  <a:lnTo>
                    <a:pt x="1906" y="1027"/>
                  </a:lnTo>
                  <a:lnTo>
                    <a:pt x="1932" y="1142"/>
                  </a:lnTo>
                  <a:lnTo>
                    <a:pt x="1959" y="1292"/>
                  </a:lnTo>
                  <a:lnTo>
                    <a:pt x="1967" y="1379"/>
                  </a:lnTo>
                  <a:lnTo>
                    <a:pt x="1967" y="1477"/>
                  </a:lnTo>
                  <a:lnTo>
                    <a:pt x="1967" y="1477"/>
                  </a:lnTo>
                  <a:lnTo>
                    <a:pt x="1959" y="1627"/>
                  </a:lnTo>
                  <a:lnTo>
                    <a:pt x="1932" y="1769"/>
                  </a:lnTo>
                  <a:lnTo>
                    <a:pt x="1888" y="1902"/>
                  </a:lnTo>
                  <a:lnTo>
                    <a:pt x="1826" y="2034"/>
                  </a:lnTo>
                  <a:lnTo>
                    <a:pt x="2346" y="2548"/>
                  </a:lnTo>
                  <a:close/>
                  <a:moveTo>
                    <a:pt x="882" y="2256"/>
                  </a:moveTo>
                  <a:lnTo>
                    <a:pt x="882" y="2256"/>
                  </a:lnTo>
                  <a:lnTo>
                    <a:pt x="953" y="2256"/>
                  </a:lnTo>
                  <a:lnTo>
                    <a:pt x="1032" y="2247"/>
                  </a:lnTo>
                  <a:lnTo>
                    <a:pt x="1103" y="2229"/>
                  </a:lnTo>
                  <a:lnTo>
                    <a:pt x="1165" y="2202"/>
                  </a:lnTo>
                  <a:lnTo>
                    <a:pt x="1226" y="2176"/>
                  </a:lnTo>
                  <a:lnTo>
                    <a:pt x="1288" y="2141"/>
                  </a:lnTo>
                  <a:lnTo>
                    <a:pt x="1341" y="2105"/>
                  </a:lnTo>
                  <a:lnTo>
                    <a:pt x="1394" y="2061"/>
                  </a:lnTo>
                  <a:lnTo>
                    <a:pt x="662" y="1326"/>
                  </a:lnTo>
                  <a:lnTo>
                    <a:pt x="662" y="1326"/>
                  </a:lnTo>
                  <a:lnTo>
                    <a:pt x="600" y="1371"/>
                  </a:lnTo>
                  <a:lnTo>
                    <a:pt x="538" y="1424"/>
                  </a:lnTo>
                  <a:lnTo>
                    <a:pt x="485" y="1477"/>
                  </a:lnTo>
                  <a:lnTo>
                    <a:pt x="432" y="1539"/>
                  </a:lnTo>
                  <a:lnTo>
                    <a:pt x="397" y="1601"/>
                  </a:lnTo>
                  <a:lnTo>
                    <a:pt x="362" y="1663"/>
                  </a:lnTo>
                  <a:lnTo>
                    <a:pt x="344" y="1733"/>
                  </a:lnTo>
                  <a:lnTo>
                    <a:pt x="344" y="1813"/>
                  </a:lnTo>
                  <a:lnTo>
                    <a:pt x="344" y="1813"/>
                  </a:lnTo>
                  <a:lnTo>
                    <a:pt x="344" y="1866"/>
                  </a:lnTo>
                  <a:lnTo>
                    <a:pt x="353" y="1910"/>
                  </a:lnTo>
                  <a:lnTo>
                    <a:pt x="379" y="1990"/>
                  </a:lnTo>
                  <a:lnTo>
                    <a:pt x="424" y="2070"/>
                  </a:lnTo>
                  <a:lnTo>
                    <a:pt x="494" y="2132"/>
                  </a:lnTo>
                  <a:lnTo>
                    <a:pt x="574" y="2185"/>
                  </a:lnTo>
                  <a:lnTo>
                    <a:pt x="662" y="2229"/>
                  </a:lnTo>
                  <a:lnTo>
                    <a:pt x="768" y="2247"/>
                  </a:lnTo>
                  <a:lnTo>
                    <a:pt x="882" y="2256"/>
                  </a:lnTo>
                  <a:close/>
                  <a:moveTo>
                    <a:pt x="741" y="319"/>
                  </a:moveTo>
                  <a:lnTo>
                    <a:pt x="741" y="319"/>
                  </a:lnTo>
                  <a:lnTo>
                    <a:pt x="679" y="327"/>
                  </a:lnTo>
                  <a:lnTo>
                    <a:pt x="635" y="345"/>
                  </a:lnTo>
                  <a:lnTo>
                    <a:pt x="600" y="363"/>
                  </a:lnTo>
                  <a:lnTo>
                    <a:pt x="565" y="398"/>
                  </a:lnTo>
                  <a:lnTo>
                    <a:pt x="538" y="434"/>
                  </a:lnTo>
                  <a:lnTo>
                    <a:pt x="521" y="478"/>
                  </a:lnTo>
                  <a:lnTo>
                    <a:pt x="503" y="513"/>
                  </a:lnTo>
                  <a:lnTo>
                    <a:pt x="503" y="566"/>
                  </a:lnTo>
                  <a:lnTo>
                    <a:pt x="503" y="566"/>
                  </a:lnTo>
                  <a:lnTo>
                    <a:pt x="503" y="611"/>
                  </a:lnTo>
                  <a:lnTo>
                    <a:pt x="521" y="655"/>
                  </a:lnTo>
                  <a:lnTo>
                    <a:pt x="538" y="699"/>
                  </a:lnTo>
                  <a:lnTo>
                    <a:pt x="565" y="743"/>
                  </a:lnTo>
                  <a:lnTo>
                    <a:pt x="635" y="832"/>
                  </a:lnTo>
                  <a:lnTo>
                    <a:pt x="706" y="920"/>
                  </a:lnTo>
                  <a:lnTo>
                    <a:pt x="706" y="920"/>
                  </a:lnTo>
                  <a:lnTo>
                    <a:pt x="812" y="832"/>
                  </a:lnTo>
                  <a:lnTo>
                    <a:pt x="891" y="752"/>
                  </a:lnTo>
                  <a:lnTo>
                    <a:pt x="918" y="708"/>
                  </a:lnTo>
                  <a:lnTo>
                    <a:pt x="944" y="664"/>
                  </a:lnTo>
                  <a:lnTo>
                    <a:pt x="962" y="611"/>
                  </a:lnTo>
                  <a:lnTo>
                    <a:pt x="962" y="566"/>
                  </a:lnTo>
                  <a:lnTo>
                    <a:pt x="962" y="566"/>
                  </a:lnTo>
                  <a:lnTo>
                    <a:pt x="962" y="513"/>
                  </a:lnTo>
                  <a:lnTo>
                    <a:pt x="944" y="469"/>
                  </a:lnTo>
                  <a:lnTo>
                    <a:pt x="926" y="425"/>
                  </a:lnTo>
                  <a:lnTo>
                    <a:pt x="900" y="389"/>
                  </a:lnTo>
                  <a:lnTo>
                    <a:pt x="865" y="363"/>
                  </a:lnTo>
                  <a:lnTo>
                    <a:pt x="829" y="345"/>
                  </a:lnTo>
                  <a:lnTo>
                    <a:pt x="785" y="327"/>
                  </a:lnTo>
                  <a:lnTo>
                    <a:pt x="741" y="3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7"/>
            <p:cNvSpPr>
              <a:spLocks noChangeArrowheads="1"/>
            </p:cNvSpPr>
            <p:nvPr/>
          </p:nvSpPr>
          <p:spPr bwMode="auto">
            <a:xfrm>
              <a:off x="5473700" y="3332163"/>
              <a:ext cx="763588" cy="904875"/>
            </a:xfrm>
            <a:custGeom>
              <a:avLst/>
              <a:gdLst>
                <a:gd name="T0" fmla="*/ 0 w 2119"/>
                <a:gd name="T1" fmla="*/ 0 h 2514"/>
                <a:gd name="T2" fmla="*/ 750 w 2119"/>
                <a:gd name="T3" fmla="*/ 0 h 2514"/>
                <a:gd name="T4" fmla="*/ 1024 w 2119"/>
                <a:gd name="T5" fmla="*/ 18 h 2514"/>
                <a:gd name="T6" fmla="*/ 1253 w 2119"/>
                <a:gd name="T7" fmla="*/ 62 h 2514"/>
                <a:gd name="T8" fmla="*/ 1447 w 2119"/>
                <a:gd name="T9" fmla="*/ 133 h 2514"/>
                <a:gd name="T10" fmla="*/ 1615 w 2119"/>
                <a:gd name="T11" fmla="*/ 239 h 2514"/>
                <a:gd name="T12" fmla="*/ 1721 w 2119"/>
                <a:gd name="T13" fmla="*/ 328 h 2514"/>
                <a:gd name="T14" fmla="*/ 1906 w 2119"/>
                <a:gd name="T15" fmla="*/ 549 h 2514"/>
                <a:gd name="T16" fmla="*/ 2038 w 2119"/>
                <a:gd name="T17" fmla="*/ 815 h 2514"/>
                <a:gd name="T18" fmla="*/ 2109 w 2119"/>
                <a:gd name="T19" fmla="*/ 1107 h 2514"/>
                <a:gd name="T20" fmla="*/ 2118 w 2119"/>
                <a:gd name="T21" fmla="*/ 1257 h 2514"/>
                <a:gd name="T22" fmla="*/ 2082 w 2119"/>
                <a:gd name="T23" fmla="*/ 1557 h 2514"/>
                <a:gd name="T24" fmla="*/ 1985 w 2119"/>
                <a:gd name="T25" fmla="*/ 1831 h 2514"/>
                <a:gd name="T26" fmla="*/ 1827 w 2119"/>
                <a:gd name="T27" fmla="*/ 2079 h 2514"/>
                <a:gd name="T28" fmla="*/ 1615 w 2119"/>
                <a:gd name="T29" fmla="*/ 2274 h 2514"/>
                <a:gd name="T30" fmla="*/ 1535 w 2119"/>
                <a:gd name="T31" fmla="*/ 2327 h 2514"/>
                <a:gd name="T32" fmla="*/ 1359 w 2119"/>
                <a:gd name="T33" fmla="*/ 2415 h 2514"/>
                <a:gd name="T34" fmla="*/ 1147 w 2119"/>
                <a:gd name="T35" fmla="*/ 2477 h 2514"/>
                <a:gd name="T36" fmla="*/ 900 w 2119"/>
                <a:gd name="T37" fmla="*/ 2504 h 2514"/>
                <a:gd name="T38" fmla="*/ 0 w 2119"/>
                <a:gd name="T39" fmla="*/ 2513 h 2514"/>
                <a:gd name="T40" fmla="*/ 1456 w 2119"/>
                <a:gd name="T41" fmla="*/ 549 h 2514"/>
                <a:gd name="T42" fmla="*/ 1324 w 2119"/>
                <a:gd name="T43" fmla="*/ 461 h 2514"/>
                <a:gd name="T44" fmla="*/ 1165 w 2119"/>
                <a:gd name="T45" fmla="*/ 399 h 2514"/>
                <a:gd name="T46" fmla="*/ 971 w 2119"/>
                <a:gd name="T47" fmla="*/ 354 h 2514"/>
                <a:gd name="T48" fmla="*/ 733 w 2119"/>
                <a:gd name="T49" fmla="*/ 337 h 2514"/>
                <a:gd name="T50" fmla="*/ 362 w 2119"/>
                <a:gd name="T51" fmla="*/ 2167 h 2514"/>
                <a:gd name="T52" fmla="*/ 733 w 2119"/>
                <a:gd name="T53" fmla="*/ 2167 h 2514"/>
                <a:gd name="T54" fmla="*/ 971 w 2119"/>
                <a:gd name="T55" fmla="*/ 2159 h 2514"/>
                <a:gd name="T56" fmla="*/ 1165 w 2119"/>
                <a:gd name="T57" fmla="*/ 2114 h 2514"/>
                <a:gd name="T58" fmla="*/ 1324 w 2119"/>
                <a:gd name="T59" fmla="*/ 2052 h 2514"/>
                <a:gd name="T60" fmla="*/ 1456 w 2119"/>
                <a:gd name="T61" fmla="*/ 1955 h 2514"/>
                <a:gd name="T62" fmla="*/ 1518 w 2119"/>
                <a:gd name="T63" fmla="*/ 1893 h 2514"/>
                <a:gd name="T64" fmla="*/ 1632 w 2119"/>
                <a:gd name="T65" fmla="*/ 1734 h 2514"/>
                <a:gd name="T66" fmla="*/ 1712 w 2119"/>
                <a:gd name="T67" fmla="*/ 1557 h 2514"/>
                <a:gd name="T68" fmla="*/ 1747 w 2119"/>
                <a:gd name="T69" fmla="*/ 1362 h 2514"/>
                <a:gd name="T70" fmla="*/ 1756 w 2119"/>
                <a:gd name="T71" fmla="*/ 1257 h 2514"/>
                <a:gd name="T72" fmla="*/ 1738 w 2119"/>
                <a:gd name="T73" fmla="*/ 1053 h 2514"/>
                <a:gd name="T74" fmla="*/ 1677 w 2119"/>
                <a:gd name="T75" fmla="*/ 859 h 2514"/>
                <a:gd name="T76" fmla="*/ 1579 w 2119"/>
                <a:gd name="T77" fmla="*/ 691 h 2514"/>
                <a:gd name="T78" fmla="*/ 1456 w 2119"/>
                <a:gd name="T79" fmla="*/ 549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19" h="2514">
                  <a:moveTo>
                    <a:pt x="0" y="2513"/>
                  </a:moveTo>
                  <a:lnTo>
                    <a:pt x="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900" y="0"/>
                  </a:lnTo>
                  <a:lnTo>
                    <a:pt x="1024" y="18"/>
                  </a:lnTo>
                  <a:lnTo>
                    <a:pt x="1147" y="36"/>
                  </a:lnTo>
                  <a:lnTo>
                    <a:pt x="1253" y="62"/>
                  </a:lnTo>
                  <a:lnTo>
                    <a:pt x="1359" y="98"/>
                  </a:lnTo>
                  <a:lnTo>
                    <a:pt x="1447" y="133"/>
                  </a:lnTo>
                  <a:lnTo>
                    <a:pt x="1535" y="186"/>
                  </a:lnTo>
                  <a:lnTo>
                    <a:pt x="1615" y="239"/>
                  </a:lnTo>
                  <a:lnTo>
                    <a:pt x="1615" y="239"/>
                  </a:lnTo>
                  <a:lnTo>
                    <a:pt x="1721" y="328"/>
                  </a:lnTo>
                  <a:lnTo>
                    <a:pt x="1818" y="434"/>
                  </a:lnTo>
                  <a:lnTo>
                    <a:pt x="1906" y="549"/>
                  </a:lnTo>
                  <a:lnTo>
                    <a:pt x="1976" y="673"/>
                  </a:lnTo>
                  <a:lnTo>
                    <a:pt x="2038" y="815"/>
                  </a:lnTo>
                  <a:lnTo>
                    <a:pt x="2082" y="956"/>
                  </a:lnTo>
                  <a:lnTo>
                    <a:pt x="2109" y="1107"/>
                  </a:lnTo>
                  <a:lnTo>
                    <a:pt x="2118" y="1257"/>
                  </a:lnTo>
                  <a:lnTo>
                    <a:pt x="2118" y="1257"/>
                  </a:lnTo>
                  <a:lnTo>
                    <a:pt x="2109" y="1406"/>
                  </a:lnTo>
                  <a:lnTo>
                    <a:pt x="2082" y="1557"/>
                  </a:lnTo>
                  <a:lnTo>
                    <a:pt x="2038" y="1698"/>
                  </a:lnTo>
                  <a:lnTo>
                    <a:pt x="1985" y="1831"/>
                  </a:lnTo>
                  <a:lnTo>
                    <a:pt x="1906" y="1964"/>
                  </a:lnTo>
                  <a:lnTo>
                    <a:pt x="1827" y="2079"/>
                  </a:lnTo>
                  <a:lnTo>
                    <a:pt x="1729" y="2185"/>
                  </a:lnTo>
                  <a:lnTo>
                    <a:pt x="1615" y="2274"/>
                  </a:lnTo>
                  <a:lnTo>
                    <a:pt x="1615" y="2274"/>
                  </a:lnTo>
                  <a:lnTo>
                    <a:pt x="1535" y="2327"/>
                  </a:lnTo>
                  <a:lnTo>
                    <a:pt x="1456" y="2371"/>
                  </a:lnTo>
                  <a:lnTo>
                    <a:pt x="1359" y="2415"/>
                  </a:lnTo>
                  <a:lnTo>
                    <a:pt x="1262" y="2451"/>
                  </a:lnTo>
                  <a:lnTo>
                    <a:pt x="1147" y="2477"/>
                  </a:lnTo>
                  <a:lnTo>
                    <a:pt x="1033" y="2495"/>
                  </a:lnTo>
                  <a:lnTo>
                    <a:pt x="900" y="2504"/>
                  </a:lnTo>
                  <a:lnTo>
                    <a:pt x="750" y="2513"/>
                  </a:lnTo>
                  <a:lnTo>
                    <a:pt x="0" y="2513"/>
                  </a:lnTo>
                  <a:close/>
                  <a:moveTo>
                    <a:pt x="1456" y="549"/>
                  </a:moveTo>
                  <a:lnTo>
                    <a:pt x="1456" y="549"/>
                  </a:lnTo>
                  <a:lnTo>
                    <a:pt x="1394" y="505"/>
                  </a:lnTo>
                  <a:lnTo>
                    <a:pt x="1324" y="461"/>
                  </a:lnTo>
                  <a:lnTo>
                    <a:pt x="1253" y="425"/>
                  </a:lnTo>
                  <a:lnTo>
                    <a:pt x="1165" y="399"/>
                  </a:lnTo>
                  <a:lnTo>
                    <a:pt x="1077" y="372"/>
                  </a:lnTo>
                  <a:lnTo>
                    <a:pt x="971" y="354"/>
                  </a:lnTo>
                  <a:lnTo>
                    <a:pt x="865" y="346"/>
                  </a:lnTo>
                  <a:lnTo>
                    <a:pt x="733" y="337"/>
                  </a:lnTo>
                  <a:lnTo>
                    <a:pt x="362" y="337"/>
                  </a:lnTo>
                  <a:lnTo>
                    <a:pt x="362" y="2167"/>
                  </a:lnTo>
                  <a:lnTo>
                    <a:pt x="733" y="2167"/>
                  </a:lnTo>
                  <a:lnTo>
                    <a:pt x="733" y="2167"/>
                  </a:lnTo>
                  <a:lnTo>
                    <a:pt x="865" y="2167"/>
                  </a:lnTo>
                  <a:lnTo>
                    <a:pt x="971" y="2159"/>
                  </a:lnTo>
                  <a:lnTo>
                    <a:pt x="1077" y="2141"/>
                  </a:lnTo>
                  <a:lnTo>
                    <a:pt x="1165" y="2114"/>
                  </a:lnTo>
                  <a:lnTo>
                    <a:pt x="1253" y="2088"/>
                  </a:lnTo>
                  <a:lnTo>
                    <a:pt x="1324" y="2052"/>
                  </a:lnTo>
                  <a:lnTo>
                    <a:pt x="1394" y="2008"/>
                  </a:lnTo>
                  <a:lnTo>
                    <a:pt x="1456" y="1955"/>
                  </a:lnTo>
                  <a:lnTo>
                    <a:pt x="1456" y="1955"/>
                  </a:lnTo>
                  <a:lnTo>
                    <a:pt x="1518" y="1893"/>
                  </a:lnTo>
                  <a:lnTo>
                    <a:pt x="1579" y="1814"/>
                  </a:lnTo>
                  <a:lnTo>
                    <a:pt x="1632" y="1734"/>
                  </a:lnTo>
                  <a:lnTo>
                    <a:pt x="1677" y="1645"/>
                  </a:lnTo>
                  <a:lnTo>
                    <a:pt x="1712" y="1557"/>
                  </a:lnTo>
                  <a:lnTo>
                    <a:pt x="1738" y="1460"/>
                  </a:lnTo>
                  <a:lnTo>
                    <a:pt x="1747" y="1362"/>
                  </a:lnTo>
                  <a:lnTo>
                    <a:pt x="1756" y="1257"/>
                  </a:lnTo>
                  <a:lnTo>
                    <a:pt x="1756" y="1257"/>
                  </a:lnTo>
                  <a:lnTo>
                    <a:pt x="1747" y="1151"/>
                  </a:lnTo>
                  <a:lnTo>
                    <a:pt x="1738" y="1053"/>
                  </a:lnTo>
                  <a:lnTo>
                    <a:pt x="1712" y="956"/>
                  </a:lnTo>
                  <a:lnTo>
                    <a:pt x="1677" y="859"/>
                  </a:lnTo>
                  <a:lnTo>
                    <a:pt x="1632" y="779"/>
                  </a:lnTo>
                  <a:lnTo>
                    <a:pt x="1579" y="691"/>
                  </a:lnTo>
                  <a:lnTo>
                    <a:pt x="1518" y="620"/>
                  </a:lnTo>
                  <a:lnTo>
                    <a:pt x="1456" y="54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8"/>
            <p:cNvSpPr>
              <a:spLocks noChangeArrowheads="1"/>
            </p:cNvSpPr>
            <p:nvPr/>
          </p:nvSpPr>
          <p:spPr bwMode="auto">
            <a:xfrm>
              <a:off x="6381750" y="3332163"/>
              <a:ext cx="130175" cy="904875"/>
            </a:xfrm>
            <a:custGeom>
              <a:avLst/>
              <a:gdLst>
                <a:gd name="T0" fmla="*/ 0 w 363"/>
                <a:gd name="T1" fmla="*/ 0 h 2514"/>
                <a:gd name="T2" fmla="*/ 362 w 363"/>
                <a:gd name="T3" fmla="*/ 0 h 2514"/>
                <a:gd name="T4" fmla="*/ 362 w 363"/>
                <a:gd name="T5" fmla="*/ 2513 h 2514"/>
                <a:gd name="T6" fmla="*/ 0 w 363"/>
                <a:gd name="T7" fmla="*/ 2513 h 2514"/>
                <a:gd name="T8" fmla="*/ 0 w 363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514">
                  <a:moveTo>
                    <a:pt x="0" y="0"/>
                  </a:moveTo>
                  <a:lnTo>
                    <a:pt x="362" y="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9"/>
            <p:cNvSpPr>
              <a:spLocks noChangeArrowheads="1"/>
            </p:cNvSpPr>
            <p:nvPr/>
          </p:nvSpPr>
          <p:spPr bwMode="auto">
            <a:xfrm>
              <a:off x="6657975" y="3319463"/>
              <a:ext cx="819150" cy="930275"/>
            </a:xfrm>
            <a:custGeom>
              <a:avLst/>
              <a:gdLst>
                <a:gd name="T0" fmla="*/ 2276 w 2277"/>
                <a:gd name="T1" fmla="*/ 2114 h 2584"/>
                <a:gd name="T2" fmla="*/ 2091 w 2277"/>
                <a:gd name="T3" fmla="*/ 2300 h 2584"/>
                <a:gd name="T4" fmla="*/ 1853 w 2277"/>
                <a:gd name="T5" fmla="*/ 2450 h 2584"/>
                <a:gd name="T6" fmla="*/ 1588 w 2277"/>
                <a:gd name="T7" fmla="*/ 2548 h 2584"/>
                <a:gd name="T8" fmla="*/ 1306 w 2277"/>
                <a:gd name="T9" fmla="*/ 2583 h 2584"/>
                <a:gd name="T10" fmla="*/ 1165 w 2277"/>
                <a:gd name="T11" fmla="*/ 2574 h 2584"/>
                <a:gd name="T12" fmla="*/ 909 w 2277"/>
                <a:gd name="T13" fmla="*/ 2530 h 2584"/>
                <a:gd name="T14" fmla="*/ 670 w 2277"/>
                <a:gd name="T15" fmla="*/ 2433 h 2584"/>
                <a:gd name="T16" fmla="*/ 468 w 2277"/>
                <a:gd name="T17" fmla="*/ 2300 h 2584"/>
                <a:gd name="T18" fmla="*/ 291 w 2277"/>
                <a:gd name="T19" fmla="*/ 2123 h 2584"/>
                <a:gd name="T20" fmla="*/ 159 w 2277"/>
                <a:gd name="T21" fmla="*/ 1919 h 2584"/>
                <a:gd name="T22" fmla="*/ 62 w 2277"/>
                <a:gd name="T23" fmla="*/ 1689 h 2584"/>
                <a:gd name="T24" fmla="*/ 9 w 2277"/>
                <a:gd name="T25" fmla="*/ 1424 h 2584"/>
                <a:gd name="T26" fmla="*/ 0 w 2277"/>
                <a:gd name="T27" fmla="*/ 1292 h 2584"/>
                <a:gd name="T28" fmla="*/ 26 w 2277"/>
                <a:gd name="T29" fmla="*/ 1027 h 2584"/>
                <a:gd name="T30" fmla="*/ 97 w 2277"/>
                <a:gd name="T31" fmla="*/ 788 h 2584"/>
                <a:gd name="T32" fmla="*/ 212 w 2277"/>
                <a:gd name="T33" fmla="*/ 566 h 2584"/>
                <a:gd name="T34" fmla="*/ 371 w 2277"/>
                <a:gd name="T35" fmla="*/ 372 h 2584"/>
                <a:gd name="T36" fmla="*/ 556 w 2277"/>
                <a:gd name="T37" fmla="*/ 221 h 2584"/>
                <a:gd name="T38" fmla="*/ 768 w 2277"/>
                <a:gd name="T39" fmla="*/ 97 h 2584"/>
                <a:gd name="T40" fmla="*/ 1006 w 2277"/>
                <a:gd name="T41" fmla="*/ 27 h 2584"/>
                <a:gd name="T42" fmla="*/ 1270 w 2277"/>
                <a:gd name="T43" fmla="*/ 0 h 2584"/>
                <a:gd name="T44" fmla="*/ 1403 w 2277"/>
                <a:gd name="T45" fmla="*/ 9 h 2584"/>
                <a:gd name="T46" fmla="*/ 1659 w 2277"/>
                <a:gd name="T47" fmla="*/ 62 h 2584"/>
                <a:gd name="T48" fmla="*/ 1897 w 2277"/>
                <a:gd name="T49" fmla="*/ 159 h 2584"/>
                <a:gd name="T50" fmla="*/ 2100 w 2277"/>
                <a:gd name="T51" fmla="*/ 301 h 2584"/>
                <a:gd name="T52" fmla="*/ 1950 w 2277"/>
                <a:gd name="T53" fmla="*/ 619 h 2584"/>
                <a:gd name="T54" fmla="*/ 1888 w 2277"/>
                <a:gd name="T55" fmla="*/ 566 h 2584"/>
                <a:gd name="T56" fmla="*/ 1738 w 2277"/>
                <a:gd name="T57" fmla="*/ 460 h 2584"/>
                <a:gd name="T58" fmla="*/ 1562 w 2277"/>
                <a:gd name="T59" fmla="*/ 389 h 2584"/>
                <a:gd name="T60" fmla="*/ 1367 w 2277"/>
                <a:gd name="T61" fmla="*/ 345 h 2584"/>
                <a:gd name="T62" fmla="*/ 1270 w 2277"/>
                <a:gd name="T63" fmla="*/ 336 h 2584"/>
                <a:gd name="T64" fmla="*/ 1085 w 2277"/>
                <a:gd name="T65" fmla="*/ 363 h 2584"/>
                <a:gd name="T66" fmla="*/ 909 w 2277"/>
                <a:gd name="T67" fmla="*/ 416 h 2584"/>
                <a:gd name="T68" fmla="*/ 759 w 2277"/>
                <a:gd name="T69" fmla="*/ 496 h 2584"/>
                <a:gd name="T70" fmla="*/ 626 w 2277"/>
                <a:gd name="T71" fmla="*/ 611 h 2584"/>
                <a:gd name="T72" fmla="*/ 512 w 2277"/>
                <a:gd name="T73" fmla="*/ 752 h 2584"/>
                <a:gd name="T74" fmla="*/ 432 w 2277"/>
                <a:gd name="T75" fmla="*/ 911 h 2584"/>
                <a:gd name="T76" fmla="*/ 379 w 2277"/>
                <a:gd name="T77" fmla="*/ 1097 h 2584"/>
                <a:gd name="T78" fmla="*/ 362 w 2277"/>
                <a:gd name="T79" fmla="*/ 1292 h 2584"/>
                <a:gd name="T80" fmla="*/ 371 w 2277"/>
                <a:gd name="T81" fmla="*/ 1397 h 2584"/>
                <a:gd name="T82" fmla="*/ 406 w 2277"/>
                <a:gd name="T83" fmla="*/ 1592 h 2584"/>
                <a:gd name="T84" fmla="*/ 476 w 2277"/>
                <a:gd name="T85" fmla="*/ 1760 h 2584"/>
                <a:gd name="T86" fmla="*/ 573 w 2277"/>
                <a:gd name="T87" fmla="*/ 1910 h 2584"/>
                <a:gd name="T88" fmla="*/ 697 w 2277"/>
                <a:gd name="T89" fmla="*/ 2034 h 2584"/>
                <a:gd name="T90" fmla="*/ 847 w 2277"/>
                <a:gd name="T91" fmla="*/ 2132 h 2584"/>
                <a:gd name="T92" fmla="*/ 1015 w 2277"/>
                <a:gd name="T93" fmla="*/ 2202 h 2584"/>
                <a:gd name="T94" fmla="*/ 1209 w 2277"/>
                <a:gd name="T95" fmla="*/ 2238 h 2584"/>
                <a:gd name="T96" fmla="*/ 1306 w 2277"/>
                <a:gd name="T97" fmla="*/ 2238 h 2584"/>
                <a:gd name="T98" fmla="*/ 1491 w 2277"/>
                <a:gd name="T99" fmla="*/ 2220 h 2584"/>
                <a:gd name="T100" fmla="*/ 1659 w 2277"/>
                <a:gd name="T101" fmla="*/ 2176 h 2584"/>
                <a:gd name="T102" fmla="*/ 1800 w 2277"/>
                <a:gd name="T103" fmla="*/ 2096 h 2584"/>
                <a:gd name="T104" fmla="*/ 1914 w 2277"/>
                <a:gd name="T105" fmla="*/ 2008 h 2584"/>
                <a:gd name="T106" fmla="*/ 1200 w 2277"/>
                <a:gd name="T107" fmla="*/ 1415 h 2584"/>
                <a:gd name="T108" fmla="*/ 2276 w 2277"/>
                <a:gd name="T109" fmla="*/ 1080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77" h="2584">
                  <a:moveTo>
                    <a:pt x="2276" y="2114"/>
                  </a:moveTo>
                  <a:lnTo>
                    <a:pt x="2276" y="2114"/>
                  </a:lnTo>
                  <a:lnTo>
                    <a:pt x="2188" y="2211"/>
                  </a:lnTo>
                  <a:lnTo>
                    <a:pt x="2091" y="2300"/>
                  </a:lnTo>
                  <a:lnTo>
                    <a:pt x="1976" y="2379"/>
                  </a:lnTo>
                  <a:lnTo>
                    <a:pt x="1853" y="2450"/>
                  </a:lnTo>
                  <a:lnTo>
                    <a:pt x="1720" y="2503"/>
                  </a:lnTo>
                  <a:lnTo>
                    <a:pt x="1588" y="2548"/>
                  </a:lnTo>
                  <a:lnTo>
                    <a:pt x="1447" y="2574"/>
                  </a:lnTo>
                  <a:lnTo>
                    <a:pt x="1306" y="2583"/>
                  </a:lnTo>
                  <a:lnTo>
                    <a:pt x="1306" y="2583"/>
                  </a:lnTo>
                  <a:lnTo>
                    <a:pt x="1165" y="2574"/>
                  </a:lnTo>
                  <a:lnTo>
                    <a:pt x="1032" y="2556"/>
                  </a:lnTo>
                  <a:lnTo>
                    <a:pt x="909" y="2530"/>
                  </a:lnTo>
                  <a:lnTo>
                    <a:pt x="785" y="2486"/>
                  </a:lnTo>
                  <a:lnTo>
                    <a:pt x="670" y="2433"/>
                  </a:lnTo>
                  <a:lnTo>
                    <a:pt x="565" y="2371"/>
                  </a:lnTo>
                  <a:lnTo>
                    <a:pt x="468" y="2300"/>
                  </a:lnTo>
                  <a:lnTo>
                    <a:pt x="371" y="2211"/>
                  </a:lnTo>
                  <a:lnTo>
                    <a:pt x="291" y="2123"/>
                  </a:lnTo>
                  <a:lnTo>
                    <a:pt x="221" y="2025"/>
                  </a:lnTo>
                  <a:lnTo>
                    <a:pt x="159" y="1919"/>
                  </a:lnTo>
                  <a:lnTo>
                    <a:pt x="106" y="1804"/>
                  </a:lnTo>
                  <a:lnTo>
                    <a:pt x="62" y="1689"/>
                  </a:lnTo>
                  <a:lnTo>
                    <a:pt x="26" y="1556"/>
                  </a:lnTo>
                  <a:lnTo>
                    <a:pt x="9" y="1424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9" y="1159"/>
                  </a:lnTo>
                  <a:lnTo>
                    <a:pt x="26" y="1027"/>
                  </a:lnTo>
                  <a:lnTo>
                    <a:pt x="62" y="903"/>
                  </a:lnTo>
                  <a:lnTo>
                    <a:pt x="97" y="788"/>
                  </a:lnTo>
                  <a:lnTo>
                    <a:pt x="150" y="673"/>
                  </a:lnTo>
                  <a:lnTo>
                    <a:pt x="212" y="566"/>
                  </a:lnTo>
                  <a:lnTo>
                    <a:pt x="282" y="469"/>
                  </a:lnTo>
                  <a:lnTo>
                    <a:pt x="371" y="372"/>
                  </a:lnTo>
                  <a:lnTo>
                    <a:pt x="459" y="292"/>
                  </a:lnTo>
                  <a:lnTo>
                    <a:pt x="556" y="221"/>
                  </a:lnTo>
                  <a:lnTo>
                    <a:pt x="653" y="150"/>
                  </a:lnTo>
                  <a:lnTo>
                    <a:pt x="768" y="97"/>
                  </a:lnTo>
                  <a:lnTo>
                    <a:pt x="882" y="53"/>
                  </a:lnTo>
                  <a:lnTo>
                    <a:pt x="1006" y="27"/>
                  </a:lnTo>
                  <a:lnTo>
                    <a:pt x="1138" y="9"/>
                  </a:lnTo>
                  <a:lnTo>
                    <a:pt x="1270" y="0"/>
                  </a:lnTo>
                  <a:lnTo>
                    <a:pt x="1270" y="0"/>
                  </a:lnTo>
                  <a:lnTo>
                    <a:pt x="1403" y="9"/>
                  </a:lnTo>
                  <a:lnTo>
                    <a:pt x="1535" y="27"/>
                  </a:lnTo>
                  <a:lnTo>
                    <a:pt x="1659" y="62"/>
                  </a:lnTo>
                  <a:lnTo>
                    <a:pt x="1782" y="106"/>
                  </a:lnTo>
                  <a:lnTo>
                    <a:pt x="1897" y="159"/>
                  </a:lnTo>
                  <a:lnTo>
                    <a:pt x="2003" y="221"/>
                  </a:lnTo>
                  <a:lnTo>
                    <a:pt x="2100" y="301"/>
                  </a:lnTo>
                  <a:lnTo>
                    <a:pt x="2188" y="389"/>
                  </a:lnTo>
                  <a:lnTo>
                    <a:pt x="1950" y="619"/>
                  </a:lnTo>
                  <a:lnTo>
                    <a:pt x="1950" y="619"/>
                  </a:lnTo>
                  <a:lnTo>
                    <a:pt x="1888" y="566"/>
                  </a:lnTo>
                  <a:lnTo>
                    <a:pt x="1817" y="513"/>
                  </a:lnTo>
                  <a:lnTo>
                    <a:pt x="1738" y="460"/>
                  </a:lnTo>
                  <a:lnTo>
                    <a:pt x="1659" y="425"/>
                  </a:lnTo>
                  <a:lnTo>
                    <a:pt x="1562" y="389"/>
                  </a:lnTo>
                  <a:lnTo>
                    <a:pt x="1473" y="363"/>
                  </a:lnTo>
                  <a:lnTo>
                    <a:pt x="1367" y="345"/>
                  </a:lnTo>
                  <a:lnTo>
                    <a:pt x="1270" y="336"/>
                  </a:lnTo>
                  <a:lnTo>
                    <a:pt x="1270" y="336"/>
                  </a:lnTo>
                  <a:lnTo>
                    <a:pt x="1173" y="345"/>
                  </a:lnTo>
                  <a:lnTo>
                    <a:pt x="1085" y="363"/>
                  </a:lnTo>
                  <a:lnTo>
                    <a:pt x="997" y="381"/>
                  </a:lnTo>
                  <a:lnTo>
                    <a:pt x="909" y="416"/>
                  </a:lnTo>
                  <a:lnTo>
                    <a:pt x="829" y="451"/>
                  </a:lnTo>
                  <a:lnTo>
                    <a:pt x="759" y="496"/>
                  </a:lnTo>
                  <a:lnTo>
                    <a:pt x="688" y="549"/>
                  </a:lnTo>
                  <a:lnTo>
                    <a:pt x="626" y="611"/>
                  </a:lnTo>
                  <a:lnTo>
                    <a:pt x="565" y="681"/>
                  </a:lnTo>
                  <a:lnTo>
                    <a:pt x="512" y="752"/>
                  </a:lnTo>
                  <a:lnTo>
                    <a:pt x="468" y="832"/>
                  </a:lnTo>
                  <a:lnTo>
                    <a:pt x="432" y="911"/>
                  </a:lnTo>
                  <a:lnTo>
                    <a:pt x="406" y="1000"/>
                  </a:lnTo>
                  <a:lnTo>
                    <a:pt x="379" y="1097"/>
                  </a:lnTo>
                  <a:lnTo>
                    <a:pt x="371" y="1195"/>
                  </a:lnTo>
                  <a:lnTo>
                    <a:pt x="362" y="1292"/>
                  </a:lnTo>
                  <a:lnTo>
                    <a:pt x="362" y="1292"/>
                  </a:lnTo>
                  <a:lnTo>
                    <a:pt x="371" y="1397"/>
                  </a:lnTo>
                  <a:lnTo>
                    <a:pt x="379" y="1495"/>
                  </a:lnTo>
                  <a:lnTo>
                    <a:pt x="406" y="1592"/>
                  </a:lnTo>
                  <a:lnTo>
                    <a:pt x="432" y="1680"/>
                  </a:lnTo>
                  <a:lnTo>
                    <a:pt x="476" y="1760"/>
                  </a:lnTo>
                  <a:lnTo>
                    <a:pt x="521" y="1840"/>
                  </a:lnTo>
                  <a:lnTo>
                    <a:pt x="573" y="1910"/>
                  </a:lnTo>
                  <a:lnTo>
                    <a:pt x="635" y="1981"/>
                  </a:lnTo>
                  <a:lnTo>
                    <a:pt x="697" y="2034"/>
                  </a:lnTo>
                  <a:lnTo>
                    <a:pt x="768" y="2087"/>
                  </a:lnTo>
                  <a:lnTo>
                    <a:pt x="847" y="2132"/>
                  </a:lnTo>
                  <a:lnTo>
                    <a:pt x="935" y="2176"/>
                  </a:lnTo>
                  <a:lnTo>
                    <a:pt x="1015" y="2202"/>
                  </a:lnTo>
                  <a:lnTo>
                    <a:pt x="1112" y="2220"/>
                  </a:lnTo>
                  <a:lnTo>
                    <a:pt x="1209" y="2238"/>
                  </a:lnTo>
                  <a:lnTo>
                    <a:pt x="1306" y="2238"/>
                  </a:lnTo>
                  <a:lnTo>
                    <a:pt x="1306" y="2238"/>
                  </a:lnTo>
                  <a:lnTo>
                    <a:pt x="1403" y="2238"/>
                  </a:lnTo>
                  <a:lnTo>
                    <a:pt x="1491" y="2220"/>
                  </a:lnTo>
                  <a:lnTo>
                    <a:pt x="1579" y="2202"/>
                  </a:lnTo>
                  <a:lnTo>
                    <a:pt x="1659" y="2176"/>
                  </a:lnTo>
                  <a:lnTo>
                    <a:pt x="1738" y="2141"/>
                  </a:lnTo>
                  <a:lnTo>
                    <a:pt x="1800" y="2096"/>
                  </a:lnTo>
                  <a:lnTo>
                    <a:pt x="1861" y="2052"/>
                  </a:lnTo>
                  <a:lnTo>
                    <a:pt x="1914" y="2008"/>
                  </a:lnTo>
                  <a:lnTo>
                    <a:pt x="1914" y="1415"/>
                  </a:lnTo>
                  <a:lnTo>
                    <a:pt x="1200" y="1415"/>
                  </a:lnTo>
                  <a:lnTo>
                    <a:pt x="1200" y="1080"/>
                  </a:lnTo>
                  <a:lnTo>
                    <a:pt x="2276" y="1080"/>
                  </a:lnTo>
                  <a:lnTo>
                    <a:pt x="2276" y="21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10"/>
            <p:cNvSpPr>
              <a:spLocks noChangeArrowheads="1"/>
            </p:cNvSpPr>
            <p:nvPr/>
          </p:nvSpPr>
          <p:spPr bwMode="auto">
            <a:xfrm>
              <a:off x="7664450" y="3332163"/>
              <a:ext cx="127000" cy="904875"/>
            </a:xfrm>
            <a:custGeom>
              <a:avLst/>
              <a:gdLst>
                <a:gd name="T0" fmla="*/ 0 w 354"/>
                <a:gd name="T1" fmla="*/ 0 h 2514"/>
                <a:gd name="T2" fmla="*/ 353 w 354"/>
                <a:gd name="T3" fmla="*/ 0 h 2514"/>
                <a:gd name="T4" fmla="*/ 353 w 354"/>
                <a:gd name="T5" fmla="*/ 2513 h 2514"/>
                <a:gd name="T6" fmla="*/ 0 w 354"/>
                <a:gd name="T7" fmla="*/ 2513 h 2514"/>
                <a:gd name="T8" fmla="*/ 0 w 354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2514">
                  <a:moveTo>
                    <a:pt x="0" y="0"/>
                  </a:moveTo>
                  <a:lnTo>
                    <a:pt x="353" y="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11"/>
            <p:cNvSpPr>
              <a:spLocks noChangeArrowheads="1"/>
            </p:cNvSpPr>
            <p:nvPr/>
          </p:nvSpPr>
          <p:spPr bwMode="auto">
            <a:xfrm>
              <a:off x="7915275" y="3332163"/>
              <a:ext cx="619125" cy="904875"/>
            </a:xfrm>
            <a:custGeom>
              <a:avLst/>
              <a:gdLst>
                <a:gd name="T0" fmla="*/ 0 w 1721"/>
                <a:gd name="T1" fmla="*/ 0 h 2514"/>
                <a:gd name="T2" fmla="*/ 1720 w 1721"/>
                <a:gd name="T3" fmla="*/ 0 h 2514"/>
                <a:gd name="T4" fmla="*/ 1720 w 1721"/>
                <a:gd name="T5" fmla="*/ 337 h 2514"/>
                <a:gd name="T6" fmla="*/ 1041 w 1721"/>
                <a:gd name="T7" fmla="*/ 337 h 2514"/>
                <a:gd name="T8" fmla="*/ 1041 w 1721"/>
                <a:gd name="T9" fmla="*/ 2513 h 2514"/>
                <a:gd name="T10" fmla="*/ 679 w 1721"/>
                <a:gd name="T11" fmla="*/ 2513 h 2514"/>
                <a:gd name="T12" fmla="*/ 679 w 1721"/>
                <a:gd name="T13" fmla="*/ 337 h 2514"/>
                <a:gd name="T14" fmla="*/ 0 w 1721"/>
                <a:gd name="T15" fmla="*/ 337 h 2514"/>
                <a:gd name="T16" fmla="*/ 0 w 1721"/>
                <a:gd name="T17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1" h="2514">
                  <a:moveTo>
                    <a:pt x="0" y="0"/>
                  </a:moveTo>
                  <a:lnTo>
                    <a:pt x="1720" y="0"/>
                  </a:lnTo>
                  <a:lnTo>
                    <a:pt x="1720" y="337"/>
                  </a:lnTo>
                  <a:lnTo>
                    <a:pt x="1041" y="337"/>
                  </a:lnTo>
                  <a:lnTo>
                    <a:pt x="1041" y="2513"/>
                  </a:lnTo>
                  <a:lnTo>
                    <a:pt x="679" y="2513"/>
                  </a:lnTo>
                  <a:lnTo>
                    <a:pt x="679" y="337"/>
                  </a:lnTo>
                  <a:lnTo>
                    <a:pt x="0" y="33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12"/>
            <p:cNvSpPr>
              <a:spLocks noChangeArrowheads="1"/>
            </p:cNvSpPr>
            <p:nvPr/>
          </p:nvSpPr>
          <p:spPr bwMode="auto">
            <a:xfrm>
              <a:off x="8467725" y="3332163"/>
              <a:ext cx="838200" cy="904875"/>
            </a:xfrm>
            <a:custGeom>
              <a:avLst/>
              <a:gdLst>
                <a:gd name="T0" fmla="*/ 1694 w 2330"/>
                <a:gd name="T1" fmla="*/ 1867 h 2514"/>
                <a:gd name="T2" fmla="*/ 635 w 2330"/>
                <a:gd name="T3" fmla="*/ 1867 h 2514"/>
                <a:gd name="T4" fmla="*/ 379 w 2330"/>
                <a:gd name="T5" fmla="*/ 2513 h 2514"/>
                <a:gd name="T6" fmla="*/ 0 w 2330"/>
                <a:gd name="T7" fmla="*/ 2513 h 2514"/>
                <a:gd name="T8" fmla="*/ 1041 w 2330"/>
                <a:gd name="T9" fmla="*/ 0 h 2514"/>
                <a:gd name="T10" fmla="*/ 1288 w 2330"/>
                <a:gd name="T11" fmla="*/ 0 h 2514"/>
                <a:gd name="T12" fmla="*/ 2329 w 2330"/>
                <a:gd name="T13" fmla="*/ 2513 h 2514"/>
                <a:gd name="T14" fmla="*/ 1958 w 2330"/>
                <a:gd name="T15" fmla="*/ 2513 h 2514"/>
                <a:gd name="T16" fmla="*/ 1694 w 2330"/>
                <a:gd name="T17" fmla="*/ 1867 h 2514"/>
                <a:gd name="T18" fmla="*/ 776 w 2330"/>
                <a:gd name="T19" fmla="*/ 1521 h 2514"/>
                <a:gd name="T20" fmla="*/ 1552 w 2330"/>
                <a:gd name="T21" fmla="*/ 1521 h 2514"/>
                <a:gd name="T22" fmla="*/ 1164 w 2330"/>
                <a:gd name="T23" fmla="*/ 593 h 2514"/>
                <a:gd name="T24" fmla="*/ 776 w 2330"/>
                <a:gd name="T25" fmla="*/ 1521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0" h="2514">
                  <a:moveTo>
                    <a:pt x="1694" y="1867"/>
                  </a:moveTo>
                  <a:lnTo>
                    <a:pt x="635" y="1867"/>
                  </a:lnTo>
                  <a:lnTo>
                    <a:pt x="379" y="2513"/>
                  </a:lnTo>
                  <a:lnTo>
                    <a:pt x="0" y="2513"/>
                  </a:lnTo>
                  <a:lnTo>
                    <a:pt x="1041" y="0"/>
                  </a:lnTo>
                  <a:lnTo>
                    <a:pt x="1288" y="0"/>
                  </a:lnTo>
                  <a:lnTo>
                    <a:pt x="2329" y="2513"/>
                  </a:lnTo>
                  <a:lnTo>
                    <a:pt x="1958" y="2513"/>
                  </a:lnTo>
                  <a:lnTo>
                    <a:pt x="1694" y="1867"/>
                  </a:lnTo>
                  <a:close/>
                  <a:moveTo>
                    <a:pt x="776" y="1521"/>
                  </a:moveTo>
                  <a:lnTo>
                    <a:pt x="1552" y="1521"/>
                  </a:lnTo>
                  <a:lnTo>
                    <a:pt x="1164" y="593"/>
                  </a:lnTo>
                  <a:lnTo>
                    <a:pt x="776" y="1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13"/>
            <p:cNvSpPr>
              <a:spLocks noChangeArrowheads="1"/>
            </p:cNvSpPr>
            <p:nvPr/>
          </p:nvSpPr>
          <p:spPr bwMode="auto">
            <a:xfrm>
              <a:off x="9415463" y="3332163"/>
              <a:ext cx="530225" cy="904875"/>
            </a:xfrm>
            <a:custGeom>
              <a:avLst/>
              <a:gdLst>
                <a:gd name="T0" fmla="*/ 361 w 1474"/>
                <a:gd name="T1" fmla="*/ 2167 h 2514"/>
                <a:gd name="T2" fmla="*/ 1473 w 1474"/>
                <a:gd name="T3" fmla="*/ 2167 h 2514"/>
                <a:gd name="T4" fmla="*/ 1473 w 1474"/>
                <a:gd name="T5" fmla="*/ 2513 h 2514"/>
                <a:gd name="T6" fmla="*/ 0 w 1474"/>
                <a:gd name="T7" fmla="*/ 2513 h 2514"/>
                <a:gd name="T8" fmla="*/ 0 w 1474"/>
                <a:gd name="T9" fmla="*/ 0 h 2514"/>
                <a:gd name="T10" fmla="*/ 361 w 1474"/>
                <a:gd name="T11" fmla="*/ 0 h 2514"/>
                <a:gd name="T12" fmla="*/ 361 w 1474"/>
                <a:gd name="T13" fmla="*/ 2167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4" h="2514">
                  <a:moveTo>
                    <a:pt x="361" y="2167"/>
                  </a:moveTo>
                  <a:lnTo>
                    <a:pt x="1473" y="2167"/>
                  </a:lnTo>
                  <a:lnTo>
                    <a:pt x="147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361" y="0"/>
                  </a:lnTo>
                  <a:lnTo>
                    <a:pt x="361" y="2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49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50" name="Group 49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60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1" name="Group 50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52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34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(Media &amp; Digital)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144339"/>
            <a:ext cx="11466875" cy="8447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360000" y="3786306"/>
            <a:ext cx="3674364" cy="349769"/>
            <a:chOff x="173038" y="3319463"/>
            <a:chExt cx="9772650" cy="930275"/>
          </a:xfrm>
          <a:solidFill>
            <a:schemeClr val="accent1"/>
          </a:solidFill>
        </p:grpSpPr>
        <p:sp>
          <p:nvSpPr>
            <p:cNvPr id="48" name="Freeform 1"/>
            <p:cNvSpPr>
              <a:spLocks noChangeArrowheads="1"/>
            </p:cNvSpPr>
            <p:nvPr/>
          </p:nvSpPr>
          <p:spPr bwMode="auto">
            <a:xfrm>
              <a:off x="173038" y="3332163"/>
              <a:ext cx="876300" cy="904875"/>
            </a:xfrm>
            <a:custGeom>
              <a:avLst/>
              <a:gdLst>
                <a:gd name="T0" fmla="*/ 1341 w 2436"/>
                <a:gd name="T1" fmla="*/ 1973 h 2514"/>
                <a:gd name="T2" fmla="*/ 1094 w 2436"/>
                <a:gd name="T3" fmla="*/ 1973 h 2514"/>
                <a:gd name="T4" fmla="*/ 362 w 2436"/>
                <a:gd name="T5" fmla="*/ 823 h 2514"/>
                <a:gd name="T6" fmla="*/ 362 w 2436"/>
                <a:gd name="T7" fmla="*/ 2513 h 2514"/>
                <a:gd name="T8" fmla="*/ 0 w 2436"/>
                <a:gd name="T9" fmla="*/ 2513 h 2514"/>
                <a:gd name="T10" fmla="*/ 0 w 2436"/>
                <a:gd name="T11" fmla="*/ 0 h 2514"/>
                <a:gd name="T12" fmla="*/ 256 w 2436"/>
                <a:gd name="T13" fmla="*/ 0 h 2514"/>
                <a:gd name="T14" fmla="*/ 1217 w 2436"/>
                <a:gd name="T15" fmla="*/ 1530 h 2514"/>
                <a:gd name="T16" fmla="*/ 2188 w 2436"/>
                <a:gd name="T17" fmla="*/ 0 h 2514"/>
                <a:gd name="T18" fmla="*/ 2435 w 2436"/>
                <a:gd name="T19" fmla="*/ 0 h 2514"/>
                <a:gd name="T20" fmla="*/ 2435 w 2436"/>
                <a:gd name="T21" fmla="*/ 2513 h 2514"/>
                <a:gd name="T22" fmla="*/ 2082 w 2436"/>
                <a:gd name="T23" fmla="*/ 2513 h 2514"/>
                <a:gd name="T24" fmla="*/ 2082 w 2436"/>
                <a:gd name="T25" fmla="*/ 823 h 2514"/>
                <a:gd name="T26" fmla="*/ 1341 w 2436"/>
                <a:gd name="T27" fmla="*/ 197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6" h="2514">
                  <a:moveTo>
                    <a:pt x="1341" y="1973"/>
                  </a:moveTo>
                  <a:lnTo>
                    <a:pt x="1094" y="1973"/>
                  </a:lnTo>
                  <a:lnTo>
                    <a:pt x="362" y="823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256" y="0"/>
                  </a:lnTo>
                  <a:lnTo>
                    <a:pt x="1217" y="1530"/>
                  </a:lnTo>
                  <a:lnTo>
                    <a:pt x="2188" y="0"/>
                  </a:lnTo>
                  <a:lnTo>
                    <a:pt x="2435" y="0"/>
                  </a:lnTo>
                  <a:lnTo>
                    <a:pt x="2435" y="2513"/>
                  </a:lnTo>
                  <a:lnTo>
                    <a:pt x="2082" y="2513"/>
                  </a:lnTo>
                  <a:lnTo>
                    <a:pt x="2082" y="823"/>
                  </a:lnTo>
                  <a:lnTo>
                    <a:pt x="1341" y="197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2"/>
            <p:cNvSpPr>
              <a:spLocks noChangeArrowheads="1"/>
            </p:cNvSpPr>
            <p:nvPr/>
          </p:nvSpPr>
          <p:spPr bwMode="auto">
            <a:xfrm>
              <a:off x="1249363" y="3332163"/>
              <a:ext cx="527050" cy="904875"/>
            </a:xfrm>
            <a:custGeom>
              <a:avLst/>
              <a:gdLst>
                <a:gd name="T0" fmla="*/ 1182 w 1465"/>
                <a:gd name="T1" fmla="*/ 1045 h 2514"/>
                <a:gd name="T2" fmla="*/ 1182 w 1465"/>
                <a:gd name="T3" fmla="*/ 1380 h 2514"/>
                <a:gd name="T4" fmla="*/ 361 w 1465"/>
                <a:gd name="T5" fmla="*/ 1380 h 2514"/>
                <a:gd name="T6" fmla="*/ 361 w 1465"/>
                <a:gd name="T7" fmla="*/ 2167 h 2514"/>
                <a:gd name="T8" fmla="*/ 1464 w 1465"/>
                <a:gd name="T9" fmla="*/ 2167 h 2514"/>
                <a:gd name="T10" fmla="*/ 1464 w 1465"/>
                <a:gd name="T11" fmla="*/ 2513 h 2514"/>
                <a:gd name="T12" fmla="*/ 0 w 1465"/>
                <a:gd name="T13" fmla="*/ 2513 h 2514"/>
                <a:gd name="T14" fmla="*/ 0 w 1465"/>
                <a:gd name="T15" fmla="*/ 0 h 2514"/>
                <a:gd name="T16" fmla="*/ 1429 w 1465"/>
                <a:gd name="T17" fmla="*/ 0 h 2514"/>
                <a:gd name="T18" fmla="*/ 1429 w 1465"/>
                <a:gd name="T19" fmla="*/ 337 h 2514"/>
                <a:gd name="T20" fmla="*/ 361 w 1465"/>
                <a:gd name="T21" fmla="*/ 337 h 2514"/>
                <a:gd name="T22" fmla="*/ 361 w 1465"/>
                <a:gd name="T23" fmla="*/ 1045 h 2514"/>
                <a:gd name="T24" fmla="*/ 1182 w 1465"/>
                <a:gd name="T25" fmla="*/ 1045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5" h="2514">
                  <a:moveTo>
                    <a:pt x="1182" y="1045"/>
                  </a:moveTo>
                  <a:lnTo>
                    <a:pt x="1182" y="1380"/>
                  </a:lnTo>
                  <a:lnTo>
                    <a:pt x="361" y="1380"/>
                  </a:lnTo>
                  <a:lnTo>
                    <a:pt x="361" y="2167"/>
                  </a:lnTo>
                  <a:lnTo>
                    <a:pt x="1464" y="2167"/>
                  </a:lnTo>
                  <a:lnTo>
                    <a:pt x="1464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1429" y="0"/>
                  </a:lnTo>
                  <a:lnTo>
                    <a:pt x="1429" y="337"/>
                  </a:lnTo>
                  <a:lnTo>
                    <a:pt x="361" y="337"/>
                  </a:lnTo>
                  <a:lnTo>
                    <a:pt x="361" y="1045"/>
                  </a:lnTo>
                  <a:lnTo>
                    <a:pt x="1182" y="10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3"/>
            <p:cNvSpPr>
              <a:spLocks noChangeArrowheads="1"/>
            </p:cNvSpPr>
            <p:nvPr/>
          </p:nvSpPr>
          <p:spPr bwMode="auto">
            <a:xfrm>
              <a:off x="1931988" y="3332163"/>
              <a:ext cx="758825" cy="904875"/>
            </a:xfrm>
            <a:custGeom>
              <a:avLst/>
              <a:gdLst>
                <a:gd name="T0" fmla="*/ 0 w 2109"/>
                <a:gd name="T1" fmla="*/ 0 h 2514"/>
                <a:gd name="T2" fmla="*/ 749 w 2109"/>
                <a:gd name="T3" fmla="*/ 0 h 2514"/>
                <a:gd name="T4" fmla="*/ 1023 w 2109"/>
                <a:gd name="T5" fmla="*/ 18 h 2514"/>
                <a:gd name="T6" fmla="*/ 1252 w 2109"/>
                <a:gd name="T7" fmla="*/ 62 h 2514"/>
                <a:gd name="T8" fmla="*/ 1446 w 2109"/>
                <a:gd name="T9" fmla="*/ 133 h 2514"/>
                <a:gd name="T10" fmla="*/ 1605 w 2109"/>
                <a:gd name="T11" fmla="*/ 239 h 2514"/>
                <a:gd name="T12" fmla="*/ 1720 w 2109"/>
                <a:gd name="T13" fmla="*/ 328 h 2514"/>
                <a:gd name="T14" fmla="*/ 1905 w 2109"/>
                <a:gd name="T15" fmla="*/ 549 h 2514"/>
                <a:gd name="T16" fmla="*/ 2029 w 2109"/>
                <a:gd name="T17" fmla="*/ 815 h 2514"/>
                <a:gd name="T18" fmla="*/ 2099 w 2109"/>
                <a:gd name="T19" fmla="*/ 1107 h 2514"/>
                <a:gd name="T20" fmla="*/ 2108 w 2109"/>
                <a:gd name="T21" fmla="*/ 1257 h 2514"/>
                <a:gd name="T22" fmla="*/ 2073 w 2109"/>
                <a:gd name="T23" fmla="*/ 1557 h 2514"/>
                <a:gd name="T24" fmla="*/ 1976 w 2109"/>
                <a:gd name="T25" fmla="*/ 1831 h 2514"/>
                <a:gd name="T26" fmla="*/ 1817 w 2109"/>
                <a:gd name="T27" fmla="*/ 2079 h 2514"/>
                <a:gd name="T28" fmla="*/ 1614 w 2109"/>
                <a:gd name="T29" fmla="*/ 2274 h 2514"/>
                <a:gd name="T30" fmla="*/ 1535 w 2109"/>
                <a:gd name="T31" fmla="*/ 2327 h 2514"/>
                <a:gd name="T32" fmla="*/ 1358 w 2109"/>
                <a:gd name="T33" fmla="*/ 2415 h 2514"/>
                <a:gd name="T34" fmla="*/ 1146 w 2109"/>
                <a:gd name="T35" fmla="*/ 2477 h 2514"/>
                <a:gd name="T36" fmla="*/ 891 w 2109"/>
                <a:gd name="T37" fmla="*/ 2504 h 2514"/>
                <a:gd name="T38" fmla="*/ 0 w 2109"/>
                <a:gd name="T39" fmla="*/ 2513 h 2514"/>
                <a:gd name="T40" fmla="*/ 1446 w 2109"/>
                <a:gd name="T41" fmla="*/ 549 h 2514"/>
                <a:gd name="T42" fmla="*/ 1323 w 2109"/>
                <a:gd name="T43" fmla="*/ 461 h 2514"/>
                <a:gd name="T44" fmla="*/ 1164 w 2109"/>
                <a:gd name="T45" fmla="*/ 399 h 2514"/>
                <a:gd name="T46" fmla="*/ 970 w 2109"/>
                <a:gd name="T47" fmla="*/ 354 h 2514"/>
                <a:gd name="T48" fmla="*/ 732 w 2109"/>
                <a:gd name="T49" fmla="*/ 337 h 2514"/>
                <a:gd name="T50" fmla="*/ 352 w 2109"/>
                <a:gd name="T51" fmla="*/ 2167 h 2514"/>
                <a:gd name="T52" fmla="*/ 732 w 2109"/>
                <a:gd name="T53" fmla="*/ 2167 h 2514"/>
                <a:gd name="T54" fmla="*/ 970 w 2109"/>
                <a:gd name="T55" fmla="*/ 2159 h 2514"/>
                <a:gd name="T56" fmla="*/ 1164 w 2109"/>
                <a:gd name="T57" fmla="*/ 2114 h 2514"/>
                <a:gd name="T58" fmla="*/ 1323 w 2109"/>
                <a:gd name="T59" fmla="*/ 2052 h 2514"/>
                <a:gd name="T60" fmla="*/ 1446 w 2109"/>
                <a:gd name="T61" fmla="*/ 1955 h 2514"/>
                <a:gd name="T62" fmla="*/ 1517 w 2109"/>
                <a:gd name="T63" fmla="*/ 1893 h 2514"/>
                <a:gd name="T64" fmla="*/ 1632 w 2109"/>
                <a:gd name="T65" fmla="*/ 1734 h 2514"/>
                <a:gd name="T66" fmla="*/ 1702 w 2109"/>
                <a:gd name="T67" fmla="*/ 1557 h 2514"/>
                <a:gd name="T68" fmla="*/ 1746 w 2109"/>
                <a:gd name="T69" fmla="*/ 1362 h 2514"/>
                <a:gd name="T70" fmla="*/ 1755 w 2109"/>
                <a:gd name="T71" fmla="*/ 1257 h 2514"/>
                <a:gd name="T72" fmla="*/ 1729 w 2109"/>
                <a:gd name="T73" fmla="*/ 1053 h 2514"/>
                <a:gd name="T74" fmla="*/ 1667 w 2109"/>
                <a:gd name="T75" fmla="*/ 859 h 2514"/>
                <a:gd name="T76" fmla="*/ 1579 w 2109"/>
                <a:gd name="T77" fmla="*/ 691 h 2514"/>
                <a:gd name="T78" fmla="*/ 1446 w 2109"/>
                <a:gd name="T79" fmla="*/ 549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09" h="2514">
                  <a:moveTo>
                    <a:pt x="0" y="2513"/>
                  </a:moveTo>
                  <a:lnTo>
                    <a:pt x="0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891" y="0"/>
                  </a:lnTo>
                  <a:lnTo>
                    <a:pt x="1023" y="18"/>
                  </a:lnTo>
                  <a:lnTo>
                    <a:pt x="1146" y="36"/>
                  </a:lnTo>
                  <a:lnTo>
                    <a:pt x="1252" y="62"/>
                  </a:lnTo>
                  <a:lnTo>
                    <a:pt x="1349" y="98"/>
                  </a:lnTo>
                  <a:lnTo>
                    <a:pt x="1446" y="133"/>
                  </a:lnTo>
                  <a:lnTo>
                    <a:pt x="1526" y="186"/>
                  </a:lnTo>
                  <a:lnTo>
                    <a:pt x="1605" y="239"/>
                  </a:lnTo>
                  <a:lnTo>
                    <a:pt x="1605" y="239"/>
                  </a:lnTo>
                  <a:lnTo>
                    <a:pt x="1720" y="328"/>
                  </a:lnTo>
                  <a:lnTo>
                    <a:pt x="1817" y="434"/>
                  </a:lnTo>
                  <a:lnTo>
                    <a:pt x="1905" y="549"/>
                  </a:lnTo>
                  <a:lnTo>
                    <a:pt x="1976" y="673"/>
                  </a:lnTo>
                  <a:lnTo>
                    <a:pt x="2029" y="815"/>
                  </a:lnTo>
                  <a:lnTo>
                    <a:pt x="2073" y="956"/>
                  </a:lnTo>
                  <a:lnTo>
                    <a:pt x="2099" y="1107"/>
                  </a:lnTo>
                  <a:lnTo>
                    <a:pt x="2108" y="1257"/>
                  </a:lnTo>
                  <a:lnTo>
                    <a:pt x="2108" y="1257"/>
                  </a:lnTo>
                  <a:lnTo>
                    <a:pt x="2099" y="1406"/>
                  </a:lnTo>
                  <a:lnTo>
                    <a:pt x="2073" y="1557"/>
                  </a:lnTo>
                  <a:lnTo>
                    <a:pt x="2037" y="1698"/>
                  </a:lnTo>
                  <a:lnTo>
                    <a:pt x="1976" y="1831"/>
                  </a:lnTo>
                  <a:lnTo>
                    <a:pt x="1905" y="1964"/>
                  </a:lnTo>
                  <a:lnTo>
                    <a:pt x="1817" y="2079"/>
                  </a:lnTo>
                  <a:lnTo>
                    <a:pt x="1720" y="2185"/>
                  </a:lnTo>
                  <a:lnTo>
                    <a:pt x="1614" y="2274"/>
                  </a:lnTo>
                  <a:lnTo>
                    <a:pt x="1614" y="2274"/>
                  </a:lnTo>
                  <a:lnTo>
                    <a:pt x="1535" y="2327"/>
                  </a:lnTo>
                  <a:lnTo>
                    <a:pt x="1446" y="2371"/>
                  </a:lnTo>
                  <a:lnTo>
                    <a:pt x="1358" y="2415"/>
                  </a:lnTo>
                  <a:lnTo>
                    <a:pt x="1252" y="2451"/>
                  </a:lnTo>
                  <a:lnTo>
                    <a:pt x="1146" y="2477"/>
                  </a:lnTo>
                  <a:lnTo>
                    <a:pt x="1023" y="2495"/>
                  </a:lnTo>
                  <a:lnTo>
                    <a:pt x="891" y="2504"/>
                  </a:lnTo>
                  <a:lnTo>
                    <a:pt x="749" y="2513"/>
                  </a:lnTo>
                  <a:lnTo>
                    <a:pt x="0" y="2513"/>
                  </a:lnTo>
                  <a:close/>
                  <a:moveTo>
                    <a:pt x="1446" y="549"/>
                  </a:moveTo>
                  <a:lnTo>
                    <a:pt x="1446" y="549"/>
                  </a:lnTo>
                  <a:lnTo>
                    <a:pt x="1385" y="505"/>
                  </a:lnTo>
                  <a:lnTo>
                    <a:pt x="1323" y="461"/>
                  </a:lnTo>
                  <a:lnTo>
                    <a:pt x="1243" y="425"/>
                  </a:lnTo>
                  <a:lnTo>
                    <a:pt x="1164" y="399"/>
                  </a:lnTo>
                  <a:lnTo>
                    <a:pt x="1076" y="372"/>
                  </a:lnTo>
                  <a:lnTo>
                    <a:pt x="970" y="354"/>
                  </a:lnTo>
                  <a:lnTo>
                    <a:pt x="855" y="346"/>
                  </a:lnTo>
                  <a:lnTo>
                    <a:pt x="732" y="337"/>
                  </a:lnTo>
                  <a:lnTo>
                    <a:pt x="352" y="337"/>
                  </a:lnTo>
                  <a:lnTo>
                    <a:pt x="352" y="2167"/>
                  </a:lnTo>
                  <a:lnTo>
                    <a:pt x="732" y="2167"/>
                  </a:lnTo>
                  <a:lnTo>
                    <a:pt x="732" y="2167"/>
                  </a:lnTo>
                  <a:lnTo>
                    <a:pt x="855" y="2167"/>
                  </a:lnTo>
                  <a:lnTo>
                    <a:pt x="970" y="2159"/>
                  </a:lnTo>
                  <a:lnTo>
                    <a:pt x="1076" y="2141"/>
                  </a:lnTo>
                  <a:lnTo>
                    <a:pt x="1164" y="2114"/>
                  </a:lnTo>
                  <a:lnTo>
                    <a:pt x="1243" y="2088"/>
                  </a:lnTo>
                  <a:lnTo>
                    <a:pt x="1323" y="2052"/>
                  </a:lnTo>
                  <a:lnTo>
                    <a:pt x="1385" y="2008"/>
                  </a:lnTo>
                  <a:lnTo>
                    <a:pt x="1446" y="1955"/>
                  </a:lnTo>
                  <a:lnTo>
                    <a:pt x="1446" y="1955"/>
                  </a:lnTo>
                  <a:lnTo>
                    <a:pt x="1517" y="1893"/>
                  </a:lnTo>
                  <a:lnTo>
                    <a:pt x="1579" y="1814"/>
                  </a:lnTo>
                  <a:lnTo>
                    <a:pt x="1632" y="1734"/>
                  </a:lnTo>
                  <a:lnTo>
                    <a:pt x="1667" y="1645"/>
                  </a:lnTo>
                  <a:lnTo>
                    <a:pt x="1702" y="1557"/>
                  </a:lnTo>
                  <a:lnTo>
                    <a:pt x="1729" y="1460"/>
                  </a:lnTo>
                  <a:lnTo>
                    <a:pt x="1746" y="1362"/>
                  </a:lnTo>
                  <a:lnTo>
                    <a:pt x="1755" y="1257"/>
                  </a:lnTo>
                  <a:lnTo>
                    <a:pt x="1755" y="1257"/>
                  </a:lnTo>
                  <a:lnTo>
                    <a:pt x="1746" y="1151"/>
                  </a:lnTo>
                  <a:lnTo>
                    <a:pt x="1729" y="1053"/>
                  </a:lnTo>
                  <a:lnTo>
                    <a:pt x="1702" y="956"/>
                  </a:lnTo>
                  <a:lnTo>
                    <a:pt x="1667" y="859"/>
                  </a:lnTo>
                  <a:lnTo>
                    <a:pt x="1632" y="779"/>
                  </a:lnTo>
                  <a:lnTo>
                    <a:pt x="1579" y="691"/>
                  </a:lnTo>
                  <a:lnTo>
                    <a:pt x="1517" y="620"/>
                  </a:lnTo>
                  <a:lnTo>
                    <a:pt x="1446" y="54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4"/>
            <p:cNvSpPr>
              <a:spLocks noChangeArrowheads="1"/>
            </p:cNvSpPr>
            <p:nvPr/>
          </p:nvSpPr>
          <p:spPr bwMode="auto">
            <a:xfrm>
              <a:off x="2840038" y="3332163"/>
              <a:ext cx="127000" cy="904875"/>
            </a:xfrm>
            <a:custGeom>
              <a:avLst/>
              <a:gdLst>
                <a:gd name="T0" fmla="*/ 0 w 354"/>
                <a:gd name="T1" fmla="*/ 0 h 2514"/>
                <a:gd name="T2" fmla="*/ 353 w 354"/>
                <a:gd name="T3" fmla="*/ 0 h 2514"/>
                <a:gd name="T4" fmla="*/ 353 w 354"/>
                <a:gd name="T5" fmla="*/ 2513 h 2514"/>
                <a:gd name="T6" fmla="*/ 0 w 354"/>
                <a:gd name="T7" fmla="*/ 2513 h 2514"/>
                <a:gd name="T8" fmla="*/ 0 w 354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2514">
                  <a:moveTo>
                    <a:pt x="0" y="0"/>
                  </a:moveTo>
                  <a:lnTo>
                    <a:pt x="353" y="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5"/>
            <p:cNvSpPr>
              <a:spLocks noChangeArrowheads="1"/>
            </p:cNvSpPr>
            <p:nvPr/>
          </p:nvSpPr>
          <p:spPr bwMode="auto">
            <a:xfrm>
              <a:off x="3078163" y="3332163"/>
              <a:ext cx="838200" cy="904875"/>
            </a:xfrm>
            <a:custGeom>
              <a:avLst/>
              <a:gdLst>
                <a:gd name="T0" fmla="*/ 1685 w 2330"/>
                <a:gd name="T1" fmla="*/ 1867 h 2514"/>
                <a:gd name="T2" fmla="*/ 636 w 2330"/>
                <a:gd name="T3" fmla="*/ 1867 h 2514"/>
                <a:gd name="T4" fmla="*/ 371 w 2330"/>
                <a:gd name="T5" fmla="*/ 2513 h 2514"/>
                <a:gd name="T6" fmla="*/ 0 w 2330"/>
                <a:gd name="T7" fmla="*/ 2513 h 2514"/>
                <a:gd name="T8" fmla="*/ 1041 w 2330"/>
                <a:gd name="T9" fmla="*/ 0 h 2514"/>
                <a:gd name="T10" fmla="*/ 1288 w 2330"/>
                <a:gd name="T11" fmla="*/ 0 h 2514"/>
                <a:gd name="T12" fmla="*/ 2329 w 2330"/>
                <a:gd name="T13" fmla="*/ 2513 h 2514"/>
                <a:gd name="T14" fmla="*/ 1950 w 2330"/>
                <a:gd name="T15" fmla="*/ 2513 h 2514"/>
                <a:gd name="T16" fmla="*/ 1685 w 2330"/>
                <a:gd name="T17" fmla="*/ 1867 h 2514"/>
                <a:gd name="T18" fmla="*/ 777 w 2330"/>
                <a:gd name="T19" fmla="*/ 1521 h 2514"/>
                <a:gd name="T20" fmla="*/ 1553 w 2330"/>
                <a:gd name="T21" fmla="*/ 1521 h 2514"/>
                <a:gd name="T22" fmla="*/ 1165 w 2330"/>
                <a:gd name="T23" fmla="*/ 593 h 2514"/>
                <a:gd name="T24" fmla="*/ 777 w 2330"/>
                <a:gd name="T25" fmla="*/ 1521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0" h="2514">
                  <a:moveTo>
                    <a:pt x="1685" y="1867"/>
                  </a:moveTo>
                  <a:lnTo>
                    <a:pt x="636" y="1867"/>
                  </a:lnTo>
                  <a:lnTo>
                    <a:pt x="371" y="2513"/>
                  </a:lnTo>
                  <a:lnTo>
                    <a:pt x="0" y="2513"/>
                  </a:lnTo>
                  <a:lnTo>
                    <a:pt x="1041" y="0"/>
                  </a:lnTo>
                  <a:lnTo>
                    <a:pt x="1288" y="0"/>
                  </a:lnTo>
                  <a:lnTo>
                    <a:pt x="2329" y="2513"/>
                  </a:lnTo>
                  <a:lnTo>
                    <a:pt x="1950" y="2513"/>
                  </a:lnTo>
                  <a:lnTo>
                    <a:pt x="1685" y="1867"/>
                  </a:lnTo>
                  <a:close/>
                  <a:moveTo>
                    <a:pt x="777" y="1521"/>
                  </a:moveTo>
                  <a:lnTo>
                    <a:pt x="1553" y="1521"/>
                  </a:lnTo>
                  <a:lnTo>
                    <a:pt x="1165" y="593"/>
                  </a:lnTo>
                  <a:lnTo>
                    <a:pt x="777" y="1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6"/>
            <p:cNvSpPr>
              <a:spLocks noChangeArrowheads="1"/>
            </p:cNvSpPr>
            <p:nvPr/>
          </p:nvSpPr>
          <p:spPr bwMode="auto">
            <a:xfrm>
              <a:off x="4244975" y="3319463"/>
              <a:ext cx="844550" cy="930275"/>
            </a:xfrm>
            <a:custGeom>
              <a:avLst/>
              <a:gdLst>
                <a:gd name="T0" fmla="*/ 1632 w 2347"/>
                <a:gd name="T1" fmla="*/ 2291 h 2584"/>
                <a:gd name="T2" fmla="*/ 1482 w 2347"/>
                <a:gd name="T3" fmla="*/ 2415 h 2584"/>
                <a:gd name="T4" fmla="*/ 1200 w 2347"/>
                <a:gd name="T5" fmla="*/ 2539 h 2584"/>
                <a:gd name="T6" fmla="*/ 882 w 2347"/>
                <a:gd name="T7" fmla="*/ 2583 h 2584"/>
                <a:gd name="T8" fmla="*/ 697 w 2347"/>
                <a:gd name="T9" fmla="*/ 2565 h 2584"/>
                <a:gd name="T10" fmla="*/ 459 w 2347"/>
                <a:gd name="T11" fmla="*/ 2495 h 2584"/>
                <a:gd name="T12" fmla="*/ 256 w 2347"/>
                <a:gd name="T13" fmla="*/ 2371 h 2584"/>
                <a:gd name="T14" fmla="*/ 106 w 2347"/>
                <a:gd name="T15" fmla="*/ 2202 h 2584"/>
                <a:gd name="T16" fmla="*/ 18 w 2347"/>
                <a:gd name="T17" fmla="*/ 1981 h 2584"/>
                <a:gd name="T18" fmla="*/ 0 w 2347"/>
                <a:gd name="T19" fmla="*/ 1813 h 2584"/>
                <a:gd name="T20" fmla="*/ 79 w 2347"/>
                <a:gd name="T21" fmla="*/ 1477 h 2584"/>
                <a:gd name="T22" fmla="*/ 274 w 2347"/>
                <a:gd name="T23" fmla="*/ 1221 h 2584"/>
                <a:gd name="T24" fmla="*/ 432 w 2347"/>
                <a:gd name="T25" fmla="*/ 1088 h 2584"/>
                <a:gd name="T26" fmla="*/ 238 w 2347"/>
                <a:gd name="T27" fmla="*/ 841 h 2584"/>
                <a:gd name="T28" fmla="*/ 168 w 2347"/>
                <a:gd name="T29" fmla="*/ 637 h 2584"/>
                <a:gd name="T30" fmla="*/ 168 w 2347"/>
                <a:gd name="T31" fmla="*/ 504 h 2584"/>
                <a:gd name="T32" fmla="*/ 256 w 2347"/>
                <a:gd name="T33" fmla="*/ 248 h 2584"/>
                <a:gd name="T34" fmla="*/ 362 w 2347"/>
                <a:gd name="T35" fmla="*/ 133 h 2584"/>
                <a:gd name="T36" fmla="*/ 503 w 2347"/>
                <a:gd name="T37" fmla="*/ 44 h 2584"/>
                <a:gd name="T38" fmla="*/ 671 w 2347"/>
                <a:gd name="T39" fmla="*/ 0 h 2584"/>
                <a:gd name="T40" fmla="*/ 847 w 2347"/>
                <a:gd name="T41" fmla="*/ 9 h 2584"/>
                <a:gd name="T42" fmla="*/ 1129 w 2347"/>
                <a:gd name="T43" fmla="*/ 150 h 2584"/>
                <a:gd name="T44" fmla="*/ 1226 w 2347"/>
                <a:gd name="T45" fmla="*/ 283 h 2584"/>
                <a:gd name="T46" fmla="*/ 1288 w 2347"/>
                <a:gd name="T47" fmla="*/ 442 h 2584"/>
                <a:gd name="T48" fmla="*/ 1306 w 2347"/>
                <a:gd name="T49" fmla="*/ 566 h 2584"/>
                <a:gd name="T50" fmla="*/ 1244 w 2347"/>
                <a:gd name="T51" fmla="*/ 832 h 2584"/>
                <a:gd name="T52" fmla="*/ 1085 w 2347"/>
                <a:gd name="T53" fmla="*/ 1035 h 2584"/>
                <a:gd name="T54" fmla="*/ 1570 w 2347"/>
                <a:gd name="T55" fmla="*/ 1778 h 2584"/>
                <a:gd name="T56" fmla="*/ 1615 w 2347"/>
                <a:gd name="T57" fmla="*/ 1636 h 2584"/>
                <a:gd name="T58" fmla="*/ 1632 w 2347"/>
                <a:gd name="T59" fmla="*/ 1477 h 2584"/>
                <a:gd name="T60" fmla="*/ 1579 w 2347"/>
                <a:gd name="T61" fmla="*/ 1106 h 2584"/>
                <a:gd name="T62" fmla="*/ 1888 w 2347"/>
                <a:gd name="T63" fmla="*/ 965 h 2584"/>
                <a:gd name="T64" fmla="*/ 1959 w 2347"/>
                <a:gd name="T65" fmla="*/ 1292 h 2584"/>
                <a:gd name="T66" fmla="*/ 1967 w 2347"/>
                <a:gd name="T67" fmla="*/ 1477 h 2584"/>
                <a:gd name="T68" fmla="*/ 1888 w 2347"/>
                <a:gd name="T69" fmla="*/ 1902 h 2584"/>
                <a:gd name="T70" fmla="*/ 882 w 2347"/>
                <a:gd name="T71" fmla="*/ 2256 h 2584"/>
                <a:gd name="T72" fmla="*/ 1032 w 2347"/>
                <a:gd name="T73" fmla="*/ 2247 h 2584"/>
                <a:gd name="T74" fmla="*/ 1226 w 2347"/>
                <a:gd name="T75" fmla="*/ 2176 h 2584"/>
                <a:gd name="T76" fmla="*/ 1394 w 2347"/>
                <a:gd name="T77" fmla="*/ 2061 h 2584"/>
                <a:gd name="T78" fmla="*/ 600 w 2347"/>
                <a:gd name="T79" fmla="*/ 1371 h 2584"/>
                <a:gd name="T80" fmla="*/ 432 w 2347"/>
                <a:gd name="T81" fmla="*/ 1539 h 2584"/>
                <a:gd name="T82" fmla="*/ 344 w 2347"/>
                <a:gd name="T83" fmla="*/ 1733 h 2584"/>
                <a:gd name="T84" fmla="*/ 344 w 2347"/>
                <a:gd name="T85" fmla="*/ 1866 h 2584"/>
                <a:gd name="T86" fmla="*/ 424 w 2347"/>
                <a:gd name="T87" fmla="*/ 2070 h 2584"/>
                <a:gd name="T88" fmla="*/ 662 w 2347"/>
                <a:gd name="T89" fmla="*/ 2229 h 2584"/>
                <a:gd name="T90" fmla="*/ 741 w 2347"/>
                <a:gd name="T91" fmla="*/ 319 h 2584"/>
                <a:gd name="T92" fmla="*/ 635 w 2347"/>
                <a:gd name="T93" fmla="*/ 345 h 2584"/>
                <a:gd name="T94" fmla="*/ 538 w 2347"/>
                <a:gd name="T95" fmla="*/ 434 h 2584"/>
                <a:gd name="T96" fmla="*/ 503 w 2347"/>
                <a:gd name="T97" fmla="*/ 566 h 2584"/>
                <a:gd name="T98" fmla="*/ 521 w 2347"/>
                <a:gd name="T99" fmla="*/ 655 h 2584"/>
                <a:gd name="T100" fmla="*/ 635 w 2347"/>
                <a:gd name="T101" fmla="*/ 832 h 2584"/>
                <a:gd name="T102" fmla="*/ 812 w 2347"/>
                <a:gd name="T103" fmla="*/ 832 h 2584"/>
                <a:gd name="T104" fmla="*/ 944 w 2347"/>
                <a:gd name="T105" fmla="*/ 664 h 2584"/>
                <a:gd name="T106" fmla="*/ 962 w 2347"/>
                <a:gd name="T107" fmla="*/ 566 h 2584"/>
                <a:gd name="T108" fmla="*/ 926 w 2347"/>
                <a:gd name="T109" fmla="*/ 425 h 2584"/>
                <a:gd name="T110" fmla="*/ 829 w 2347"/>
                <a:gd name="T111" fmla="*/ 345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47" h="2584">
                  <a:moveTo>
                    <a:pt x="2346" y="2548"/>
                  </a:moveTo>
                  <a:lnTo>
                    <a:pt x="1888" y="2548"/>
                  </a:lnTo>
                  <a:lnTo>
                    <a:pt x="1632" y="2291"/>
                  </a:lnTo>
                  <a:lnTo>
                    <a:pt x="1632" y="2291"/>
                  </a:lnTo>
                  <a:lnTo>
                    <a:pt x="1562" y="2362"/>
                  </a:lnTo>
                  <a:lnTo>
                    <a:pt x="1482" y="2415"/>
                  </a:lnTo>
                  <a:lnTo>
                    <a:pt x="1394" y="2459"/>
                  </a:lnTo>
                  <a:lnTo>
                    <a:pt x="1306" y="2503"/>
                  </a:lnTo>
                  <a:lnTo>
                    <a:pt x="1200" y="2539"/>
                  </a:lnTo>
                  <a:lnTo>
                    <a:pt x="1103" y="2565"/>
                  </a:lnTo>
                  <a:lnTo>
                    <a:pt x="997" y="2574"/>
                  </a:lnTo>
                  <a:lnTo>
                    <a:pt x="882" y="2583"/>
                  </a:lnTo>
                  <a:lnTo>
                    <a:pt x="882" y="2583"/>
                  </a:lnTo>
                  <a:lnTo>
                    <a:pt x="785" y="2583"/>
                  </a:lnTo>
                  <a:lnTo>
                    <a:pt x="697" y="2565"/>
                  </a:lnTo>
                  <a:lnTo>
                    <a:pt x="618" y="2548"/>
                  </a:lnTo>
                  <a:lnTo>
                    <a:pt x="538" y="2530"/>
                  </a:lnTo>
                  <a:lnTo>
                    <a:pt x="459" y="2495"/>
                  </a:lnTo>
                  <a:lnTo>
                    <a:pt x="388" y="2459"/>
                  </a:lnTo>
                  <a:lnTo>
                    <a:pt x="318" y="2424"/>
                  </a:lnTo>
                  <a:lnTo>
                    <a:pt x="256" y="2371"/>
                  </a:lnTo>
                  <a:lnTo>
                    <a:pt x="194" y="2318"/>
                  </a:lnTo>
                  <a:lnTo>
                    <a:pt x="150" y="2264"/>
                  </a:lnTo>
                  <a:lnTo>
                    <a:pt x="106" y="2202"/>
                  </a:lnTo>
                  <a:lnTo>
                    <a:pt x="71" y="2132"/>
                  </a:lnTo>
                  <a:lnTo>
                    <a:pt x="35" y="2061"/>
                  </a:lnTo>
                  <a:lnTo>
                    <a:pt x="18" y="1981"/>
                  </a:lnTo>
                  <a:lnTo>
                    <a:pt x="0" y="1902"/>
                  </a:lnTo>
                  <a:lnTo>
                    <a:pt x="0" y="1813"/>
                  </a:lnTo>
                  <a:lnTo>
                    <a:pt x="0" y="1813"/>
                  </a:lnTo>
                  <a:lnTo>
                    <a:pt x="9" y="1689"/>
                  </a:lnTo>
                  <a:lnTo>
                    <a:pt x="35" y="1574"/>
                  </a:lnTo>
                  <a:lnTo>
                    <a:pt x="79" y="1477"/>
                  </a:lnTo>
                  <a:lnTo>
                    <a:pt x="132" y="1379"/>
                  </a:lnTo>
                  <a:lnTo>
                    <a:pt x="203" y="1300"/>
                  </a:lnTo>
                  <a:lnTo>
                    <a:pt x="274" y="1221"/>
                  </a:lnTo>
                  <a:lnTo>
                    <a:pt x="353" y="1150"/>
                  </a:lnTo>
                  <a:lnTo>
                    <a:pt x="432" y="1088"/>
                  </a:lnTo>
                  <a:lnTo>
                    <a:pt x="432" y="1088"/>
                  </a:lnTo>
                  <a:lnTo>
                    <a:pt x="327" y="965"/>
                  </a:lnTo>
                  <a:lnTo>
                    <a:pt x="282" y="903"/>
                  </a:lnTo>
                  <a:lnTo>
                    <a:pt x="238" y="841"/>
                  </a:lnTo>
                  <a:lnTo>
                    <a:pt x="203" y="770"/>
                  </a:lnTo>
                  <a:lnTo>
                    <a:pt x="185" y="708"/>
                  </a:lnTo>
                  <a:lnTo>
                    <a:pt x="168" y="637"/>
                  </a:lnTo>
                  <a:lnTo>
                    <a:pt x="159" y="566"/>
                  </a:lnTo>
                  <a:lnTo>
                    <a:pt x="159" y="566"/>
                  </a:lnTo>
                  <a:lnTo>
                    <a:pt x="168" y="504"/>
                  </a:lnTo>
                  <a:lnTo>
                    <a:pt x="168" y="451"/>
                  </a:lnTo>
                  <a:lnTo>
                    <a:pt x="203" y="345"/>
                  </a:lnTo>
                  <a:lnTo>
                    <a:pt x="256" y="248"/>
                  </a:lnTo>
                  <a:lnTo>
                    <a:pt x="282" y="212"/>
                  </a:lnTo>
                  <a:lnTo>
                    <a:pt x="318" y="168"/>
                  </a:lnTo>
                  <a:lnTo>
                    <a:pt x="362" y="133"/>
                  </a:lnTo>
                  <a:lnTo>
                    <a:pt x="406" y="97"/>
                  </a:lnTo>
                  <a:lnTo>
                    <a:pt x="450" y="71"/>
                  </a:lnTo>
                  <a:lnTo>
                    <a:pt x="503" y="44"/>
                  </a:lnTo>
                  <a:lnTo>
                    <a:pt x="556" y="27"/>
                  </a:lnTo>
                  <a:lnTo>
                    <a:pt x="618" y="9"/>
                  </a:lnTo>
                  <a:lnTo>
                    <a:pt x="67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847" y="9"/>
                  </a:lnTo>
                  <a:lnTo>
                    <a:pt x="944" y="35"/>
                  </a:lnTo>
                  <a:lnTo>
                    <a:pt x="1041" y="88"/>
                  </a:lnTo>
                  <a:lnTo>
                    <a:pt x="1129" y="150"/>
                  </a:lnTo>
                  <a:lnTo>
                    <a:pt x="1165" y="195"/>
                  </a:lnTo>
                  <a:lnTo>
                    <a:pt x="1200" y="239"/>
                  </a:lnTo>
                  <a:lnTo>
                    <a:pt x="1226" y="283"/>
                  </a:lnTo>
                  <a:lnTo>
                    <a:pt x="1253" y="327"/>
                  </a:lnTo>
                  <a:lnTo>
                    <a:pt x="1270" y="381"/>
                  </a:lnTo>
                  <a:lnTo>
                    <a:pt x="1288" y="442"/>
                  </a:lnTo>
                  <a:lnTo>
                    <a:pt x="1297" y="504"/>
                  </a:lnTo>
                  <a:lnTo>
                    <a:pt x="1306" y="566"/>
                  </a:lnTo>
                  <a:lnTo>
                    <a:pt x="1306" y="566"/>
                  </a:lnTo>
                  <a:lnTo>
                    <a:pt x="1297" y="655"/>
                  </a:lnTo>
                  <a:lnTo>
                    <a:pt x="1270" y="743"/>
                  </a:lnTo>
                  <a:lnTo>
                    <a:pt x="1244" y="832"/>
                  </a:lnTo>
                  <a:lnTo>
                    <a:pt x="1200" y="903"/>
                  </a:lnTo>
                  <a:lnTo>
                    <a:pt x="1147" y="973"/>
                  </a:lnTo>
                  <a:lnTo>
                    <a:pt x="1085" y="1035"/>
                  </a:lnTo>
                  <a:lnTo>
                    <a:pt x="1015" y="1097"/>
                  </a:lnTo>
                  <a:lnTo>
                    <a:pt x="944" y="1150"/>
                  </a:lnTo>
                  <a:lnTo>
                    <a:pt x="1570" y="1778"/>
                  </a:lnTo>
                  <a:lnTo>
                    <a:pt x="1570" y="1778"/>
                  </a:lnTo>
                  <a:lnTo>
                    <a:pt x="1597" y="1707"/>
                  </a:lnTo>
                  <a:lnTo>
                    <a:pt x="1615" y="1636"/>
                  </a:lnTo>
                  <a:lnTo>
                    <a:pt x="1623" y="1556"/>
                  </a:lnTo>
                  <a:lnTo>
                    <a:pt x="1632" y="1477"/>
                  </a:lnTo>
                  <a:lnTo>
                    <a:pt x="1632" y="1477"/>
                  </a:lnTo>
                  <a:lnTo>
                    <a:pt x="1623" y="1318"/>
                  </a:lnTo>
                  <a:lnTo>
                    <a:pt x="1606" y="1195"/>
                  </a:lnTo>
                  <a:lnTo>
                    <a:pt x="1579" y="1106"/>
                  </a:lnTo>
                  <a:lnTo>
                    <a:pt x="1562" y="1053"/>
                  </a:lnTo>
                  <a:lnTo>
                    <a:pt x="1888" y="965"/>
                  </a:lnTo>
                  <a:lnTo>
                    <a:pt x="1888" y="965"/>
                  </a:lnTo>
                  <a:lnTo>
                    <a:pt x="1906" y="1027"/>
                  </a:lnTo>
                  <a:lnTo>
                    <a:pt x="1932" y="1142"/>
                  </a:lnTo>
                  <a:lnTo>
                    <a:pt x="1959" y="1292"/>
                  </a:lnTo>
                  <a:lnTo>
                    <a:pt x="1967" y="1379"/>
                  </a:lnTo>
                  <a:lnTo>
                    <a:pt x="1967" y="1477"/>
                  </a:lnTo>
                  <a:lnTo>
                    <a:pt x="1967" y="1477"/>
                  </a:lnTo>
                  <a:lnTo>
                    <a:pt x="1959" y="1627"/>
                  </a:lnTo>
                  <a:lnTo>
                    <a:pt x="1932" y="1769"/>
                  </a:lnTo>
                  <a:lnTo>
                    <a:pt x="1888" y="1902"/>
                  </a:lnTo>
                  <a:lnTo>
                    <a:pt x="1826" y="2034"/>
                  </a:lnTo>
                  <a:lnTo>
                    <a:pt x="2346" y="2548"/>
                  </a:lnTo>
                  <a:close/>
                  <a:moveTo>
                    <a:pt x="882" y="2256"/>
                  </a:moveTo>
                  <a:lnTo>
                    <a:pt x="882" y="2256"/>
                  </a:lnTo>
                  <a:lnTo>
                    <a:pt x="953" y="2256"/>
                  </a:lnTo>
                  <a:lnTo>
                    <a:pt x="1032" y="2247"/>
                  </a:lnTo>
                  <a:lnTo>
                    <a:pt x="1103" y="2229"/>
                  </a:lnTo>
                  <a:lnTo>
                    <a:pt x="1165" y="2202"/>
                  </a:lnTo>
                  <a:lnTo>
                    <a:pt x="1226" y="2176"/>
                  </a:lnTo>
                  <a:lnTo>
                    <a:pt x="1288" y="2141"/>
                  </a:lnTo>
                  <a:lnTo>
                    <a:pt x="1341" y="2105"/>
                  </a:lnTo>
                  <a:lnTo>
                    <a:pt x="1394" y="2061"/>
                  </a:lnTo>
                  <a:lnTo>
                    <a:pt x="662" y="1326"/>
                  </a:lnTo>
                  <a:lnTo>
                    <a:pt x="662" y="1326"/>
                  </a:lnTo>
                  <a:lnTo>
                    <a:pt x="600" y="1371"/>
                  </a:lnTo>
                  <a:lnTo>
                    <a:pt x="538" y="1424"/>
                  </a:lnTo>
                  <a:lnTo>
                    <a:pt x="485" y="1477"/>
                  </a:lnTo>
                  <a:lnTo>
                    <a:pt x="432" y="1539"/>
                  </a:lnTo>
                  <a:lnTo>
                    <a:pt x="397" y="1601"/>
                  </a:lnTo>
                  <a:lnTo>
                    <a:pt x="362" y="1663"/>
                  </a:lnTo>
                  <a:lnTo>
                    <a:pt x="344" y="1733"/>
                  </a:lnTo>
                  <a:lnTo>
                    <a:pt x="344" y="1813"/>
                  </a:lnTo>
                  <a:lnTo>
                    <a:pt x="344" y="1813"/>
                  </a:lnTo>
                  <a:lnTo>
                    <a:pt x="344" y="1866"/>
                  </a:lnTo>
                  <a:lnTo>
                    <a:pt x="353" y="1910"/>
                  </a:lnTo>
                  <a:lnTo>
                    <a:pt x="379" y="1990"/>
                  </a:lnTo>
                  <a:lnTo>
                    <a:pt x="424" y="2070"/>
                  </a:lnTo>
                  <a:lnTo>
                    <a:pt x="494" y="2132"/>
                  </a:lnTo>
                  <a:lnTo>
                    <a:pt x="574" y="2185"/>
                  </a:lnTo>
                  <a:lnTo>
                    <a:pt x="662" y="2229"/>
                  </a:lnTo>
                  <a:lnTo>
                    <a:pt x="768" y="2247"/>
                  </a:lnTo>
                  <a:lnTo>
                    <a:pt x="882" y="2256"/>
                  </a:lnTo>
                  <a:close/>
                  <a:moveTo>
                    <a:pt x="741" y="319"/>
                  </a:moveTo>
                  <a:lnTo>
                    <a:pt x="741" y="319"/>
                  </a:lnTo>
                  <a:lnTo>
                    <a:pt x="679" y="327"/>
                  </a:lnTo>
                  <a:lnTo>
                    <a:pt x="635" y="345"/>
                  </a:lnTo>
                  <a:lnTo>
                    <a:pt x="600" y="363"/>
                  </a:lnTo>
                  <a:lnTo>
                    <a:pt x="565" y="398"/>
                  </a:lnTo>
                  <a:lnTo>
                    <a:pt x="538" y="434"/>
                  </a:lnTo>
                  <a:lnTo>
                    <a:pt x="521" y="478"/>
                  </a:lnTo>
                  <a:lnTo>
                    <a:pt x="503" y="513"/>
                  </a:lnTo>
                  <a:lnTo>
                    <a:pt x="503" y="566"/>
                  </a:lnTo>
                  <a:lnTo>
                    <a:pt x="503" y="566"/>
                  </a:lnTo>
                  <a:lnTo>
                    <a:pt x="503" y="611"/>
                  </a:lnTo>
                  <a:lnTo>
                    <a:pt x="521" y="655"/>
                  </a:lnTo>
                  <a:lnTo>
                    <a:pt x="538" y="699"/>
                  </a:lnTo>
                  <a:lnTo>
                    <a:pt x="565" y="743"/>
                  </a:lnTo>
                  <a:lnTo>
                    <a:pt x="635" y="832"/>
                  </a:lnTo>
                  <a:lnTo>
                    <a:pt x="706" y="920"/>
                  </a:lnTo>
                  <a:lnTo>
                    <a:pt x="706" y="920"/>
                  </a:lnTo>
                  <a:lnTo>
                    <a:pt x="812" y="832"/>
                  </a:lnTo>
                  <a:lnTo>
                    <a:pt x="891" y="752"/>
                  </a:lnTo>
                  <a:lnTo>
                    <a:pt x="918" y="708"/>
                  </a:lnTo>
                  <a:lnTo>
                    <a:pt x="944" y="664"/>
                  </a:lnTo>
                  <a:lnTo>
                    <a:pt x="962" y="611"/>
                  </a:lnTo>
                  <a:lnTo>
                    <a:pt x="962" y="566"/>
                  </a:lnTo>
                  <a:lnTo>
                    <a:pt x="962" y="566"/>
                  </a:lnTo>
                  <a:lnTo>
                    <a:pt x="962" y="513"/>
                  </a:lnTo>
                  <a:lnTo>
                    <a:pt x="944" y="469"/>
                  </a:lnTo>
                  <a:lnTo>
                    <a:pt x="926" y="425"/>
                  </a:lnTo>
                  <a:lnTo>
                    <a:pt x="900" y="389"/>
                  </a:lnTo>
                  <a:lnTo>
                    <a:pt x="865" y="363"/>
                  </a:lnTo>
                  <a:lnTo>
                    <a:pt x="829" y="345"/>
                  </a:lnTo>
                  <a:lnTo>
                    <a:pt x="785" y="327"/>
                  </a:lnTo>
                  <a:lnTo>
                    <a:pt x="741" y="3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7"/>
            <p:cNvSpPr>
              <a:spLocks noChangeArrowheads="1"/>
            </p:cNvSpPr>
            <p:nvPr/>
          </p:nvSpPr>
          <p:spPr bwMode="auto">
            <a:xfrm>
              <a:off x="5473700" y="3332163"/>
              <a:ext cx="763588" cy="904875"/>
            </a:xfrm>
            <a:custGeom>
              <a:avLst/>
              <a:gdLst>
                <a:gd name="T0" fmla="*/ 0 w 2119"/>
                <a:gd name="T1" fmla="*/ 0 h 2514"/>
                <a:gd name="T2" fmla="*/ 750 w 2119"/>
                <a:gd name="T3" fmla="*/ 0 h 2514"/>
                <a:gd name="T4" fmla="*/ 1024 w 2119"/>
                <a:gd name="T5" fmla="*/ 18 h 2514"/>
                <a:gd name="T6" fmla="*/ 1253 w 2119"/>
                <a:gd name="T7" fmla="*/ 62 h 2514"/>
                <a:gd name="T8" fmla="*/ 1447 w 2119"/>
                <a:gd name="T9" fmla="*/ 133 h 2514"/>
                <a:gd name="T10" fmla="*/ 1615 w 2119"/>
                <a:gd name="T11" fmla="*/ 239 h 2514"/>
                <a:gd name="T12" fmla="*/ 1721 w 2119"/>
                <a:gd name="T13" fmla="*/ 328 h 2514"/>
                <a:gd name="T14" fmla="*/ 1906 w 2119"/>
                <a:gd name="T15" fmla="*/ 549 h 2514"/>
                <a:gd name="T16" fmla="*/ 2038 w 2119"/>
                <a:gd name="T17" fmla="*/ 815 h 2514"/>
                <a:gd name="T18" fmla="*/ 2109 w 2119"/>
                <a:gd name="T19" fmla="*/ 1107 h 2514"/>
                <a:gd name="T20" fmla="*/ 2118 w 2119"/>
                <a:gd name="T21" fmla="*/ 1257 h 2514"/>
                <a:gd name="T22" fmla="*/ 2082 w 2119"/>
                <a:gd name="T23" fmla="*/ 1557 h 2514"/>
                <a:gd name="T24" fmla="*/ 1985 w 2119"/>
                <a:gd name="T25" fmla="*/ 1831 h 2514"/>
                <a:gd name="T26" fmla="*/ 1827 w 2119"/>
                <a:gd name="T27" fmla="*/ 2079 h 2514"/>
                <a:gd name="T28" fmla="*/ 1615 w 2119"/>
                <a:gd name="T29" fmla="*/ 2274 h 2514"/>
                <a:gd name="T30" fmla="*/ 1535 w 2119"/>
                <a:gd name="T31" fmla="*/ 2327 h 2514"/>
                <a:gd name="T32" fmla="*/ 1359 w 2119"/>
                <a:gd name="T33" fmla="*/ 2415 h 2514"/>
                <a:gd name="T34" fmla="*/ 1147 w 2119"/>
                <a:gd name="T35" fmla="*/ 2477 h 2514"/>
                <a:gd name="T36" fmla="*/ 900 w 2119"/>
                <a:gd name="T37" fmla="*/ 2504 h 2514"/>
                <a:gd name="T38" fmla="*/ 0 w 2119"/>
                <a:gd name="T39" fmla="*/ 2513 h 2514"/>
                <a:gd name="T40" fmla="*/ 1456 w 2119"/>
                <a:gd name="T41" fmla="*/ 549 h 2514"/>
                <a:gd name="T42" fmla="*/ 1324 w 2119"/>
                <a:gd name="T43" fmla="*/ 461 h 2514"/>
                <a:gd name="T44" fmla="*/ 1165 w 2119"/>
                <a:gd name="T45" fmla="*/ 399 h 2514"/>
                <a:gd name="T46" fmla="*/ 971 w 2119"/>
                <a:gd name="T47" fmla="*/ 354 h 2514"/>
                <a:gd name="T48" fmla="*/ 733 w 2119"/>
                <a:gd name="T49" fmla="*/ 337 h 2514"/>
                <a:gd name="T50" fmla="*/ 362 w 2119"/>
                <a:gd name="T51" fmla="*/ 2167 h 2514"/>
                <a:gd name="T52" fmla="*/ 733 w 2119"/>
                <a:gd name="T53" fmla="*/ 2167 h 2514"/>
                <a:gd name="T54" fmla="*/ 971 w 2119"/>
                <a:gd name="T55" fmla="*/ 2159 h 2514"/>
                <a:gd name="T56" fmla="*/ 1165 w 2119"/>
                <a:gd name="T57" fmla="*/ 2114 h 2514"/>
                <a:gd name="T58" fmla="*/ 1324 w 2119"/>
                <a:gd name="T59" fmla="*/ 2052 h 2514"/>
                <a:gd name="T60" fmla="*/ 1456 w 2119"/>
                <a:gd name="T61" fmla="*/ 1955 h 2514"/>
                <a:gd name="T62" fmla="*/ 1518 w 2119"/>
                <a:gd name="T63" fmla="*/ 1893 h 2514"/>
                <a:gd name="T64" fmla="*/ 1632 w 2119"/>
                <a:gd name="T65" fmla="*/ 1734 h 2514"/>
                <a:gd name="T66" fmla="*/ 1712 w 2119"/>
                <a:gd name="T67" fmla="*/ 1557 h 2514"/>
                <a:gd name="T68" fmla="*/ 1747 w 2119"/>
                <a:gd name="T69" fmla="*/ 1362 h 2514"/>
                <a:gd name="T70" fmla="*/ 1756 w 2119"/>
                <a:gd name="T71" fmla="*/ 1257 h 2514"/>
                <a:gd name="T72" fmla="*/ 1738 w 2119"/>
                <a:gd name="T73" fmla="*/ 1053 h 2514"/>
                <a:gd name="T74" fmla="*/ 1677 w 2119"/>
                <a:gd name="T75" fmla="*/ 859 h 2514"/>
                <a:gd name="T76" fmla="*/ 1579 w 2119"/>
                <a:gd name="T77" fmla="*/ 691 h 2514"/>
                <a:gd name="T78" fmla="*/ 1456 w 2119"/>
                <a:gd name="T79" fmla="*/ 549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19" h="2514">
                  <a:moveTo>
                    <a:pt x="0" y="2513"/>
                  </a:moveTo>
                  <a:lnTo>
                    <a:pt x="0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900" y="0"/>
                  </a:lnTo>
                  <a:lnTo>
                    <a:pt x="1024" y="18"/>
                  </a:lnTo>
                  <a:lnTo>
                    <a:pt x="1147" y="36"/>
                  </a:lnTo>
                  <a:lnTo>
                    <a:pt x="1253" y="62"/>
                  </a:lnTo>
                  <a:lnTo>
                    <a:pt x="1359" y="98"/>
                  </a:lnTo>
                  <a:lnTo>
                    <a:pt x="1447" y="133"/>
                  </a:lnTo>
                  <a:lnTo>
                    <a:pt x="1535" y="186"/>
                  </a:lnTo>
                  <a:lnTo>
                    <a:pt x="1615" y="239"/>
                  </a:lnTo>
                  <a:lnTo>
                    <a:pt x="1615" y="239"/>
                  </a:lnTo>
                  <a:lnTo>
                    <a:pt x="1721" y="328"/>
                  </a:lnTo>
                  <a:lnTo>
                    <a:pt x="1818" y="434"/>
                  </a:lnTo>
                  <a:lnTo>
                    <a:pt x="1906" y="549"/>
                  </a:lnTo>
                  <a:lnTo>
                    <a:pt x="1976" y="673"/>
                  </a:lnTo>
                  <a:lnTo>
                    <a:pt x="2038" y="815"/>
                  </a:lnTo>
                  <a:lnTo>
                    <a:pt x="2082" y="956"/>
                  </a:lnTo>
                  <a:lnTo>
                    <a:pt x="2109" y="1107"/>
                  </a:lnTo>
                  <a:lnTo>
                    <a:pt x="2118" y="1257"/>
                  </a:lnTo>
                  <a:lnTo>
                    <a:pt x="2118" y="1257"/>
                  </a:lnTo>
                  <a:lnTo>
                    <a:pt x="2109" y="1406"/>
                  </a:lnTo>
                  <a:lnTo>
                    <a:pt x="2082" y="1557"/>
                  </a:lnTo>
                  <a:lnTo>
                    <a:pt x="2038" y="1698"/>
                  </a:lnTo>
                  <a:lnTo>
                    <a:pt x="1985" y="1831"/>
                  </a:lnTo>
                  <a:lnTo>
                    <a:pt x="1906" y="1964"/>
                  </a:lnTo>
                  <a:lnTo>
                    <a:pt x="1827" y="2079"/>
                  </a:lnTo>
                  <a:lnTo>
                    <a:pt x="1729" y="2185"/>
                  </a:lnTo>
                  <a:lnTo>
                    <a:pt x="1615" y="2274"/>
                  </a:lnTo>
                  <a:lnTo>
                    <a:pt x="1615" y="2274"/>
                  </a:lnTo>
                  <a:lnTo>
                    <a:pt x="1535" y="2327"/>
                  </a:lnTo>
                  <a:lnTo>
                    <a:pt x="1456" y="2371"/>
                  </a:lnTo>
                  <a:lnTo>
                    <a:pt x="1359" y="2415"/>
                  </a:lnTo>
                  <a:lnTo>
                    <a:pt x="1262" y="2451"/>
                  </a:lnTo>
                  <a:lnTo>
                    <a:pt x="1147" y="2477"/>
                  </a:lnTo>
                  <a:lnTo>
                    <a:pt x="1033" y="2495"/>
                  </a:lnTo>
                  <a:lnTo>
                    <a:pt x="900" y="2504"/>
                  </a:lnTo>
                  <a:lnTo>
                    <a:pt x="750" y="2513"/>
                  </a:lnTo>
                  <a:lnTo>
                    <a:pt x="0" y="2513"/>
                  </a:lnTo>
                  <a:close/>
                  <a:moveTo>
                    <a:pt x="1456" y="549"/>
                  </a:moveTo>
                  <a:lnTo>
                    <a:pt x="1456" y="549"/>
                  </a:lnTo>
                  <a:lnTo>
                    <a:pt x="1394" y="505"/>
                  </a:lnTo>
                  <a:lnTo>
                    <a:pt x="1324" y="461"/>
                  </a:lnTo>
                  <a:lnTo>
                    <a:pt x="1253" y="425"/>
                  </a:lnTo>
                  <a:lnTo>
                    <a:pt x="1165" y="399"/>
                  </a:lnTo>
                  <a:lnTo>
                    <a:pt x="1077" y="372"/>
                  </a:lnTo>
                  <a:lnTo>
                    <a:pt x="971" y="354"/>
                  </a:lnTo>
                  <a:lnTo>
                    <a:pt x="865" y="346"/>
                  </a:lnTo>
                  <a:lnTo>
                    <a:pt x="733" y="337"/>
                  </a:lnTo>
                  <a:lnTo>
                    <a:pt x="362" y="337"/>
                  </a:lnTo>
                  <a:lnTo>
                    <a:pt x="362" y="2167"/>
                  </a:lnTo>
                  <a:lnTo>
                    <a:pt x="733" y="2167"/>
                  </a:lnTo>
                  <a:lnTo>
                    <a:pt x="733" y="2167"/>
                  </a:lnTo>
                  <a:lnTo>
                    <a:pt x="865" y="2167"/>
                  </a:lnTo>
                  <a:lnTo>
                    <a:pt x="971" y="2159"/>
                  </a:lnTo>
                  <a:lnTo>
                    <a:pt x="1077" y="2141"/>
                  </a:lnTo>
                  <a:lnTo>
                    <a:pt x="1165" y="2114"/>
                  </a:lnTo>
                  <a:lnTo>
                    <a:pt x="1253" y="2088"/>
                  </a:lnTo>
                  <a:lnTo>
                    <a:pt x="1324" y="2052"/>
                  </a:lnTo>
                  <a:lnTo>
                    <a:pt x="1394" y="2008"/>
                  </a:lnTo>
                  <a:lnTo>
                    <a:pt x="1456" y="1955"/>
                  </a:lnTo>
                  <a:lnTo>
                    <a:pt x="1456" y="1955"/>
                  </a:lnTo>
                  <a:lnTo>
                    <a:pt x="1518" y="1893"/>
                  </a:lnTo>
                  <a:lnTo>
                    <a:pt x="1579" y="1814"/>
                  </a:lnTo>
                  <a:lnTo>
                    <a:pt x="1632" y="1734"/>
                  </a:lnTo>
                  <a:lnTo>
                    <a:pt x="1677" y="1645"/>
                  </a:lnTo>
                  <a:lnTo>
                    <a:pt x="1712" y="1557"/>
                  </a:lnTo>
                  <a:lnTo>
                    <a:pt x="1738" y="1460"/>
                  </a:lnTo>
                  <a:lnTo>
                    <a:pt x="1747" y="1362"/>
                  </a:lnTo>
                  <a:lnTo>
                    <a:pt x="1756" y="1257"/>
                  </a:lnTo>
                  <a:lnTo>
                    <a:pt x="1756" y="1257"/>
                  </a:lnTo>
                  <a:lnTo>
                    <a:pt x="1747" y="1151"/>
                  </a:lnTo>
                  <a:lnTo>
                    <a:pt x="1738" y="1053"/>
                  </a:lnTo>
                  <a:lnTo>
                    <a:pt x="1712" y="956"/>
                  </a:lnTo>
                  <a:lnTo>
                    <a:pt x="1677" y="859"/>
                  </a:lnTo>
                  <a:lnTo>
                    <a:pt x="1632" y="779"/>
                  </a:lnTo>
                  <a:lnTo>
                    <a:pt x="1579" y="691"/>
                  </a:lnTo>
                  <a:lnTo>
                    <a:pt x="1518" y="620"/>
                  </a:lnTo>
                  <a:lnTo>
                    <a:pt x="1456" y="54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8"/>
            <p:cNvSpPr>
              <a:spLocks noChangeArrowheads="1"/>
            </p:cNvSpPr>
            <p:nvPr/>
          </p:nvSpPr>
          <p:spPr bwMode="auto">
            <a:xfrm>
              <a:off x="6381750" y="3332163"/>
              <a:ext cx="130175" cy="904875"/>
            </a:xfrm>
            <a:custGeom>
              <a:avLst/>
              <a:gdLst>
                <a:gd name="T0" fmla="*/ 0 w 363"/>
                <a:gd name="T1" fmla="*/ 0 h 2514"/>
                <a:gd name="T2" fmla="*/ 362 w 363"/>
                <a:gd name="T3" fmla="*/ 0 h 2514"/>
                <a:gd name="T4" fmla="*/ 362 w 363"/>
                <a:gd name="T5" fmla="*/ 2513 h 2514"/>
                <a:gd name="T6" fmla="*/ 0 w 363"/>
                <a:gd name="T7" fmla="*/ 2513 h 2514"/>
                <a:gd name="T8" fmla="*/ 0 w 363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514">
                  <a:moveTo>
                    <a:pt x="0" y="0"/>
                  </a:moveTo>
                  <a:lnTo>
                    <a:pt x="362" y="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9"/>
            <p:cNvSpPr>
              <a:spLocks noChangeArrowheads="1"/>
            </p:cNvSpPr>
            <p:nvPr/>
          </p:nvSpPr>
          <p:spPr bwMode="auto">
            <a:xfrm>
              <a:off x="6657975" y="3319463"/>
              <a:ext cx="819150" cy="930275"/>
            </a:xfrm>
            <a:custGeom>
              <a:avLst/>
              <a:gdLst>
                <a:gd name="T0" fmla="*/ 2276 w 2277"/>
                <a:gd name="T1" fmla="*/ 2114 h 2584"/>
                <a:gd name="T2" fmla="*/ 2091 w 2277"/>
                <a:gd name="T3" fmla="*/ 2300 h 2584"/>
                <a:gd name="T4" fmla="*/ 1853 w 2277"/>
                <a:gd name="T5" fmla="*/ 2450 h 2584"/>
                <a:gd name="T6" fmla="*/ 1588 w 2277"/>
                <a:gd name="T7" fmla="*/ 2548 h 2584"/>
                <a:gd name="T8" fmla="*/ 1306 w 2277"/>
                <a:gd name="T9" fmla="*/ 2583 h 2584"/>
                <a:gd name="T10" fmla="*/ 1165 w 2277"/>
                <a:gd name="T11" fmla="*/ 2574 h 2584"/>
                <a:gd name="T12" fmla="*/ 909 w 2277"/>
                <a:gd name="T13" fmla="*/ 2530 h 2584"/>
                <a:gd name="T14" fmla="*/ 670 w 2277"/>
                <a:gd name="T15" fmla="*/ 2433 h 2584"/>
                <a:gd name="T16" fmla="*/ 468 w 2277"/>
                <a:gd name="T17" fmla="*/ 2300 h 2584"/>
                <a:gd name="T18" fmla="*/ 291 w 2277"/>
                <a:gd name="T19" fmla="*/ 2123 h 2584"/>
                <a:gd name="T20" fmla="*/ 159 w 2277"/>
                <a:gd name="T21" fmla="*/ 1919 h 2584"/>
                <a:gd name="T22" fmla="*/ 62 w 2277"/>
                <a:gd name="T23" fmla="*/ 1689 h 2584"/>
                <a:gd name="T24" fmla="*/ 9 w 2277"/>
                <a:gd name="T25" fmla="*/ 1424 h 2584"/>
                <a:gd name="T26" fmla="*/ 0 w 2277"/>
                <a:gd name="T27" fmla="*/ 1292 h 2584"/>
                <a:gd name="T28" fmla="*/ 26 w 2277"/>
                <a:gd name="T29" fmla="*/ 1027 h 2584"/>
                <a:gd name="T30" fmla="*/ 97 w 2277"/>
                <a:gd name="T31" fmla="*/ 788 h 2584"/>
                <a:gd name="T32" fmla="*/ 212 w 2277"/>
                <a:gd name="T33" fmla="*/ 566 h 2584"/>
                <a:gd name="T34" fmla="*/ 371 w 2277"/>
                <a:gd name="T35" fmla="*/ 372 h 2584"/>
                <a:gd name="T36" fmla="*/ 556 w 2277"/>
                <a:gd name="T37" fmla="*/ 221 h 2584"/>
                <a:gd name="T38" fmla="*/ 768 w 2277"/>
                <a:gd name="T39" fmla="*/ 97 h 2584"/>
                <a:gd name="T40" fmla="*/ 1006 w 2277"/>
                <a:gd name="T41" fmla="*/ 27 h 2584"/>
                <a:gd name="T42" fmla="*/ 1270 w 2277"/>
                <a:gd name="T43" fmla="*/ 0 h 2584"/>
                <a:gd name="T44" fmla="*/ 1403 w 2277"/>
                <a:gd name="T45" fmla="*/ 9 h 2584"/>
                <a:gd name="T46" fmla="*/ 1659 w 2277"/>
                <a:gd name="T47" fmla="*/ 62 h 2584"/>
                <a:gd name="T48" fmla="*/ 1897 w 2277"/>
                <a:gd name="T49" fmla="*/ 159 h 2584"/>
                <a:gd name="T50" fmla="*/ 2100 w 2277"/>
                <a:gd name="T51" fmla="*/ 301 h 2584"/>
                <a:gd name="T52" fmla="*/ 1950 w 2277"/>
                <a:gd name="T53" fmla="*/ 619 h 2584"/>
                <a:gd name="T54" fmla="*/ 1888 w 2277"/>
                <a:gd name="T55" fmla="*/ 566 h 2584"/>
                <a:gd name="T56" fmla="*/ 1738 w 2277"/>
                <a:gd name="T57" fmla="*/ 460 h 2584"/>
                <a:gd name="T58" fmla="*/ 1562 w 2277"/>
                <a:gd name="T59" fmla="*/ 389 h 2584"/>
                <a:gd name="T60" fmla="*/ 1367 w 2277"/>
                <a:gd name="T61" fmla="*/ 345 h 2584"/>
                <a:gd name="T62" fmla="*/ 1270 w 2277"/>
                <a:gd name="T63" fmla="*/ 336 h 2584"/>
                <a:gd name="T64" fmla="*/ 1085 w 2277"/>
                <a:gd name="T65" fmla="*/ 363 h 2584"/>
                <a:gd name="T66" fmla="*/ 909 w 2277"/>
                <a:gd name="T67" fmla="*/ 416 h 2584"/>
                <a:gd name="T68" fmla="*/ 759 w 2277"/>
                <a:gd name="T69" fmla="*/ 496 h 2584"/>
                <a:gd name="T70" fmla="*/ 626 w 2277"/>
                <a:gd name="T71" fmla="*/ 611 h 2584"/>
                <a:gd name="T72" fmla="*/ 512 w 2277"/>
                <a:gd name="T73" fmla="*/ 752 h 2584"/>
                <a:gd name="T74" fmla="*/ 432 w 2277"/>
                <a:gd name="T75" fmla="*/ 911 h 2584"/>
                <a:gd name="T76" fmla="*/ 379 w 2277"/>
                <a:gd name="T77" fmla="*/ 1097 h 2584"/>
                <a:gd name="T78" fmla="*/ 362 w 2277"/>
                <a:gd name="T79" fmla="*/ 1292 h 2584"/>
                <a:gd name="T80" fmla="*/ 371 w 2277"/>
                <a:gd name="T81" fmla="*/ 1397 h 2584"/>
                <a:gd name="T82" fmla="*/ 406 w 2277"/>
                <a:gd name="T83" fmla="*/ 1592 h 2584"/>
                <a:gd name="T84" fmla="*/ 476 w 2277"/>
                <a:gd name="T85" fmla="*/ 1760 h 2584"/>
                <a:gd name="T86" fmla="*/ 573 w 2277"/>
                <a:gd name="T87" fmla="*/ 1910 h 2584"/>
                <a:gd name="T88" fmla="*/ 697 w 2277"/>
                <a:gd name="T89" fmla="*/ 2034 h 2584"/>
                <a:gd name="T90" fmla="*/ 847 w 2277"/>
                <a:gd name="T91" fmla="*/ 2132 h 2584"/>
                <a:gd name="T92" fmla="*/ 1015 w 2277"/>
                <a:gd name="T93" fmla="*/ 2202 h 2584"/>
                <a:gd name="T94" fmla="*/ 1209 w 2277"/>
                <a:gd name="T95" fmla="*/ 2238 h 2584"/>
                <a:gd name="T96" fmla="*/ 1306 w 2277"/>
                <a:gd name="T97" fmla="*/ 2238 h 2584"/>
                <a:gd name="T98" fmla="*/ 1491 w 2277"/>
                <a:gd name="T99" fmla="*/ 2220 h 2584"/>
                <a:gd name="T100" fmla="*/ 1659 w 2277"/>
                <a:gd name="T101" fmla="*/ 2176 h 2584"/>
                <a:gd name="T102" fmla="*/ 1800 w 2277"/>
                <a:gd name="T103" fmla="*/ 2096 h 2584"/>
                <a:gd name="T104" fmla="*/ 1914 w 2277"/>
                <a:gd name="T105" fmla="*/ 2008 h 2584"/>
                <a:gd name="T106" fmla="*/ 1200 w 2277"/>
                <a:gd name="T107" fmla="*/ 1415 h 2584"/>
                <a:gd name="T108" fmla="*/ 2276 w 2277"/>
                <a:gd name="T109" fmla="*/ 1080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77" h="2584">
                  <a:moveTo>
                    <a:pt x="2276" y="2114"/>
                  </a:moveTo>
                  <a:lnTo>
                    <a:pt x="2276" y="2114"/>
                  </a:lnTo>
                  <a:lnTo>
                    <a:pt x="2188" y="2211"/>
                  </a:lnTo>
                  <a:lnTo>
                    <a:pt x="2091" y="2300"/>
                  </a:lnTo>
                  <a:lnTo>
                    <a:pt x="1976" y="2379"/>
                  </a:lnTo>
                  <a:lnTo>
                    <a:pt x="1853" y="2450"/>
                  </a:lnTo>
                  <a:lnTo>
                    <a:pt x="1720" y="2503"/>
                  </a:lnTo>
                  <a:lnTo>
                    <a:pt x="1588" y="2548"/>
                  </a:lnTo>
                  <a:lnTo>
                    <a:pt x="1447" y="2574"/>
                  </a:lnTo>
                  <a:lnTo>
                    <a:pt x="1306" y="2583"/>
                  </a:lnTo>
                  <a:lnTo>
                    <a:pt x="1306" y="2583"/>
                  </a:lnTo>
                  <a:lnTo>
                    <a:pt x="1165" y="2574"/>
                  </a:lnTo>
                  <a:lnTo>
                    <a:pt x="1032" y="2556"/>
                  </a:lnTo>
                  <a:lnTo>
                    <a:pt x="909" y="2530"/>
                  </a:lnTo>
                  <a:lnTo>
                    <a:pt x="785" y="2486"/>
                  </a:lnTo>
                  <a:lnTo>
                    <a:pt x="670" y="2433"/>
                  </a:lnTo>
                  <a:lnTo>
                    <a:pt x="565" y="2371"/>
                  </a:lnTo>
                  <a:lnTo>
                    <a:pt x="468" y="2300"/>
                  </a:lnTo>
                  <a:lnTo>
                    <a:pt x="371" y="2211"/>
                  </a:lnTo>
                  <a:lnTo>
                    <a:pt x="291" y="2123"/>
                  </a:lnTo>
                  <a:lnTo>
                    <a:pt x="221" y="2025"/>
                  </a:lnTo>
                  <a:lnTo>
                    <a:pt x="159" y="1919"/>
                  </a:lnTo>
                  <a:lnTo>
                    <a:pt x="106" y="1804"/>
                  </a:lnTo>
                  <a:lnTo>
                    <a:pt x="62" y="1689"/>
                  </a:lnTo>
                  <a:lnTo>
                    <a:pt x="26" y="1556"/>
                  </a:lnTo>
                  <a:lnTo>
                    <a:pt x="9" y="1424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9" y="1159"/>
                  </a:lnTo>
                  <a:lnTo>
                    <a:pt x="26" y="1027"/>
                  </a:lnTo>
                  <a:lnTo>
                    <a:pt x="62" y="903"/>
                  </a:lnTo>
                  <a:lnTo>
                    <a:pt x="97" y="788"/>
                  </a:lnTo>
                  <a:lnTo>
                    <a:pt x="150" y="673"/>
                  </a:lnTo>
                  <a:lnTo>
                    <a:pt x="212" y="566"/>
                  </a:lnTo>
                  <a:lnTo>
                    <a:pt x="282" y="469"/>
                  </a:lnTo>
                  <a:lnTo>
                    <a:pt x="371" y="372"/>
                  </a:lnTo>
                  <a:lnTo>
                    <a:pt x="459" y="292"/>
                  </a:lnTo>
                  <a:lnTo>
                    <a:pt x="556" y="221"/>
                  </a:lnTo>
                  <a:lnTo>
                    <a:pt x="653" y="150"/>
                  </a:lnTo>
                  <a:lnTo>
                    <a:pt x="768" y="97"/>
                  </a:lnTo>
                  <a:lnTo>
                    <a:pt x="882" y="53"/>
                  </a:lnTo>
                  <a:lnTo>
                    <a:pt x="1006" y="27"/>
                  </a:lnTo>
                  <a:lnTo>
                    <a:pt x="1138" y="9"/>
                  </a:lnTo>
                  <a:lnTo>
                    <a:pt x="1270" y="0"/>
                  </a:lnTo>
                  <a:lnTo>
                    <a:pt x="1270" y="0"/>
                  </a:lnTo>
                  <a:lnTo>
                    <a:pt x="1403" y="9"/>
                  </a:lnTo>
                  <a:lnTo>
                    <a:pt x="1535" y="27"/>
                  </a:lnTo>
                  <a:lnTo>
                    <a:pt x="1659" y="62"/>
                  </a:lnTo>
                  <a:lnTo>
                    <a:pt x="1782" y="106"/>
                  </a:lnTo>
                  <a:lnTo>
                    <a:pt x="1897" y="159"/>
                  </a:lnTo>
                  <a:lnTo>
                    <a:pt x="2003" y="221"/>
                  </a:lnTo>
                  <a:lnTo>
                    <a:pt x="2100" y="301"/>
                  </a:lnTo>
                  <a:lnTo>
                    <a:pt x="2188" y="389"/>
                  </a:lnTo>
                  <a:lnTo>
                    <a:pt x="1950" y="619"/>
                  </a:lnTo>
                  <a:lnTo>
                    <a:pt x="1950" y="619"/>
                  </a:lnTo>
                  <a:lnTo>
                    <a:pt x="1888" y="566"/>
                  </a:lnTo>
                  <a:lnTo>
                    <a:pt x="1817" y="513"/>
                  </a:lnTo>
                  <a:lnTo>
                    <a:pt x="1738" y="460"/>
                  </a:lnTo>
                  <a:lnTo>
                    <a:pt x="1659" y="425"/>
                  </a:lnTo>
                  <a:lnTo>
                    <a:pt x="1562" y="389"/>
                  </a:lnTo>
                  <a:lnTo>
                    <a:pt x="1473" y="363"/>
                  </a:lnTo>
                  <a:lnTo>
                    <a:pt x="1367" y="345"/>
                  </a:lnTo>
                  <a:lnTo>
                    <a:pt x="1270" y="336"/>
                  </a:lnTo>
                  <a:lnTo>
                    <a:pt x="1270" y="336"/>
                  </a:lnTo>
                  <a:lnTo>
                    <a:pt x="1173" y="345"/>
                  </a:lnTo>
                  <a:lnTo>
                    <a:pt x="1085" y="363"/>
                  </a:lnTo>
                  <a:lnTo>
                    <a:pt x="997" y="381"/>
                  </a:lnTo>
                  <a:lnTo>
                    <a:pt x="909" y="416"/>
                  </a:lnTo>
                  <a:lnTo>
                    <a:pt x="829" y="451"/>
                  </a:lnTo>
                  <a:lnTo>
                    <a:pt x="759" y="496"/>
                  </a:lnTo>
                  <a:lnTo>
                    <a:pt x="688" y="549"/>
                  </a:lnTo>
                  <a:lnTo>
                    <a:pt x="626" y="611"/>
                  </a:lnTo>
                  <a:lnTo>
                    <a:pt x="565" y="681"/>
                  </a:lnTo>
                  <a:lnTo>
                    <a:pt x="512" y="752"/>
                  </a:lnTo>
                  <a:lnTo>
                    <a:pt x="468" y="832"/>
                  </a:lnTo>
                  <a:lnTo>
                    <a:pt x="432" y="911"/>
                  </a:lnTo>
                  <a:lnTo>
                    <a:pt x="406" y="1000"/>
                  </a:lnTo>
                  <a:lnTo>
                    <a:pt x="379" y="1097"/>
                  </a:lnTo>
                  <a:lnTo>
                    <a:pt x="371" y="1195"/>
                  </a:lnTo>
                  <a:lnTo>
                    <a:pt x="362" y="1292"/>
                  </a:lnTo>
                  <a:lnTo>
                    <a:pt x="362" y="1292"/>
                  </a:lnTo>
                  <a:lnTo>
                    <a:pt x="371" y="1397"/>
                  </a:lnTo>
                  <a:lnTo>
                    <a:pt x="379" y="1495"/>
                  </a:lnTo>
                  <a:lnTo>
                    <a:pt x="406" y="1592"/>
                  </a:lnTo>
                  <a:lnTo>
                    <a:pt x="432" y="1680"/>
                  </a:lnTo>
                  <a:lnTo>
                    <a:pt x="476" y="1760"/>
                  </a:lnTo>
                  <a:lnTo>
                    <a:pt x="521" y="1840"/>
                  </a:lnTo>
                  <a:lnTo>
                    <a:pt x="573" y="1910"/>
                  </a:lnTo>
                  <a:lnTo>
                    <a:pt x="635" y="1981"/>
                  </a:lnTo>
                  <a:lnTo>
                    <a:pt x="697" y="2034"/>
                  </a:lnTo>
                  <a:lnTo>
                    <a:pt x="768" y="2087"/>
                  </a:lnTo>
                  <a:lnTo>
                    <a:pt x="847" y="2132"/>
                  </a:lnTo>
                  <a:lnTo>
                    <a:pt x="935" y="2176"/>
                  </a:lnTo>
                  <a:lnTo>
                    <a:pt x="1015" y="2202"/>
                  </a:lnTo>
                  <a:lnTo>
                    <a:pt x="1112" y="2220"/>
                  </a:lnTo>
                  <a:lnTo>
                    <a:pt x="1209" y="2238"/>
                  </a:lnTo>
                  <a:lnTo>
                    <a:pt x="1306" y="2238"/>
                  </a:lnTo>
                  <a:lnTo>
                    <a:pt x="1306" y="2238"/>
                  </a:lnTo>
                  <a:lnTo>
                    <a:pt x="1403" y="2238"/>
                  </a:lnTo>
                  <a:lnTo>
                    <a:pt x="1491" y="2220"/>
                  </a:lnTo>
                  <a:lnTo>
                    <a:pt x="1579" y="2202"/>
                  </a:lnTo>
                  <a:lnTo>
                    <a:pt x="1659" y="2176"/>
                  </a:lnTo>
                  <a:lnTo>
                    <a:pt x="1738" y="2141"/>
                  </a:lnTo>
                  <a:lnTo>
                    <a:pt x="1800" y="2096"/>
                  </a:lnTo>
                  <a:lnTo>
                    <a:pt x="1861" y="2052"/>
                  </a:lnTo>
                  <a:lnTo>
                    <a:pt x="1914" y="2008"/>
                  </a:lnTo>
                  <a:lnTo>
                    <a:pt x="1914" y="1415"/>
                  </a:lnTo>
                  <a:lnTo>
                    <a:pt x="1200" y="1415"/>
                  </a:lnTo>
                  <a:lnTo>
                    <a:pt x="1200" y="1080"/>
                  </a:lnTo>
                  <a:lnTo>
                    <a:pt x="2276" y="1080"/>
                  </a:lnTo>
                  <a:lnTo>
                    <a:pt x="2276" y="21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10"/>
            <p:cNvSpPr>
              <a:spLocks noChangeArrowheads="1"/>
            </p:cNvSpPr>
            <p:nvPr/>
          </p:nvSpPr>
          <p:spPr bwMode="auto">
            <a:xfrm>
              <a:off x="7664450" y="3332163"/>
              <a:ext cx="127000" cy="904875"/>
            </a:xfrm>
            <a:custGeom>
              <a:avLst/>
              <a:gdLst>
                <a:gd name="T0" fmla="*/ 0 w 354"/>
                <a:gd name="T1" fmla="*/ 0 h 2514"/>
                <a:gd name="T2" fmla="*/ 353 w 354"/>
                <a:gd name="T3" fmla="*/ 0 h 2514"/>
                <a:gd name="T4" fmla="*/ 353 w 354"/>
                <a:gd name="T5" fmla="*/ 2513 h 2514"/>
                <a:gd name="T6" fmla="*/ 0 w 354"/>
                <a:gd name="T7" fmla="*/ 2513 h 2514"/>
                <a:gd name="T8" fmla="*/ 0 w 354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2514">
                  <a:moveTo>
                    <a:pt x="0" y="0"/>
                  </a:moveTo>
                  <a:lnTo>
                    <a:pt x="353" y="0"/>
                  </a:ln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11"/>
            <p:cNvSpPr>
              <a:spLocks noChangeArrowheads="1"/>
            </p:cNvSpPr>
            <p:nvPr/>
          </p:nvSpPr>
          <p:spPr bwMode="auto">
            <a:xfrm>
              <a:off x="7915275" y="3332163"/>
              <a:ext cx="619125" cy="904875"/>
            </a:xfrm>
            <a:custGeom>
              <a:avLst/>
              <a:gdLst>
                <a:gd name="T0" fmla="*/ 0 w 1721"/>
                <a:gd name="T1" fmla="*/ 0 h 2514"/>
                <a:gd name="T2" fmla="*/ 1720 w 1721"/>
                <a:gd name="T3" fmla="*/ 0 h 2514"/>
                <a:gd name="T4" fmla="*/ 1720 w 1721"/>
                <a:gd name="T5" fmla="*/ 337 h 2514"/>
                <a:gd name="T6" fmla="*/ 1041 w 1721"/>
                <a:gd name="T7" fmla="*/ 337 h 2514"/>
                <a:gd name="T8" fmla="*/ 1041 w 1721"/>
                <a:gd name="T9" fmla="*/ 2513 h 2514"/>
                <a:gd name="T10" fmla="*/ 679 w 1721"/>
                <a:gd name="T11" fmla="*/ 2513 h 2514"/>
                <a:gd name="T12" fmla="*/ 679 w 1721"/>
                <a:gd name="T13" fmla="*/ 337 h 2514"/>
                <a:gd name="T14" fmla="*/ 0 w 1721"/>
                <a:gd name="T15" fmla="*/ 337 h 2514"/>
                <a:gd name="T16" fmla="*/ 0 w 1721"/>
                <a:gd name="T17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1" h="2514">
                  <a:moveTo>
                    <a:pt x="0" y="0"/>
                  </a:moveTo>
                  <a:lnTo>
                    <a:pt x="1720" y="0"/>
                  </a:lnTo>
                  <a:lnTo>
                    <a:pt x="1720" y="337"/>
                  </a:lnTo>
                  <a:lnTo>
                    <a:pt x="1041" y="337"/>
                  </a:lnTo>
                  <a:lnTo>
                    <a:pt x="1041" y="2513"/>
                  </a:lnTo>
                  <a:lnTo>
                    <a:pt x="679" y="2513"/>
                  </a:lnTo>
                  <a:lnTo>
                    <a:pt x="679" y="337"/>
                  </a:lnTo>
                  <a:lnTo>
                    <a:pt x="0" y="337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12"/>
            <p:cNvSpPr>
              <a:spLocks noChangeArrowheads="1"/>
            </p:cNvSpPr>
            <p:nvPr/>
          </p:nvSpPr>
          <p:spPr bwMode="auto">
            <a:xfrm>
              <a:off x="8467725" y="3332163"/>
              <a:ext cx="838200" cy="904875"/>
            </a:xfrm>
            <a:custGeom>
              <a:avLst/>
              <a:gdLst>
                <a:gd name="T0" fmla="*/ 1694 w 2330"/>
                <a:gd name="T1" fmla="*/ 1867 h 2514"/>
                <a:gd name="T2" fmla="*/ 635 w 2330"/>
                <a:gd name="T3" fmla="*/ 1867 h 2514"/>
                <a:gd name="T4" fmla="*/ 379 w 2330"/>
                <a:gd name="T5" fmla="*/ 2513 h 2514"/>
                <a:gd name="T6" fmla="*/ 0 w 2330"/>
                <a:gd name="T7" fmla="*/ 2513 h 2514"/>
                <a:gd name="T8" fmla="*/ 1041 w 2330"/>
                <a:gd name="T9" fmla="*/ 0 h 2514"/>
                <a:gd name="T10" fmla="*/ 1288 w 2330"/>
                <a:gd name="T11" fmla="*/ 0 h 2514"/>
                <a:gd name="T12" fmla="*/ 2329 w 2330"/>
                <a:gd name="T13" fmla="*/ 2513 h 2514"/>
                <a:gd name="T14" fmla="*/ 1958 w 2330"/>
                <a:gd name="T15" fmla="*/ 2513 h 2514"/>
                <a:gd name="T16" fmla="*/ 1694 w 2330"/>
                <a:gd name="T17" fmla="*/ 1867 h 2514"/>
                <a:gd name="T18" fmla="*/ 776 w 2330"/>
                <a:gd name="T19" fmla="*/ 1521 h 2514"/>
                <a:gd name="T20" fmla="*/ 1552 w 2330"/>
                <a:gd name="T21" fmla="*/ 1521 h 2514"/>
                <a:gd name="T22" fmla="*/ 1164 w 2330"/>
                <a:gd name="T23" fmla="*/ 593 h 2514"/>
                <a:gd name="T24" fmla="*/ 776 w 2330"/>
                <a:gd name="T25" fmla="*/ 1521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0" h="2514">
                  <a:moveTo>
                    <a:pt x="1694" y="1867"/>
                  </a:moveTo>
                  <a:lnTo>
                    <a:pt x="635" y="1867"/>
                  </a:lnTo>
                  <a:lnTo>
                    <a:pt x="379" y="2513"/>
                  </a:lnTo>
                  <a:lnTo>
                    <a:pt x="0" y="2513"/>
                  </a:lnTo>
                  <a:lnTo>
                    <a:pt x="1041" y="0"/>
                  </a:lnTo>
                  <a:lnTo>
                    <a:pt x="1288" y="0"/>
                  </a:lnTo>
                  <a:lnTo>
                    <a:pt x="2329" y="2513"/>
                  </a:lnTo>
                  <a:lnTo>
                    <a:pt x="1958" y="2513"/>
                  </a:lnTo>
                  <a:lnTo>
                    <a:pt x="1694" y="1867"/>
                  </a:lnTo>
                  <a:close/>
                  <a:moveTo>
                    <a:pt x="776" y="1521"/>
                  </a:moveTo>
                  <a:lnTo>
                    <a:pt x="1552" y="1521"/>
                  </a:lnTo>
                  <a:lnTo>
                    <a:pt x="1164" y="593"/>
                  </a:lnTo>
                  <a:lnTo>
                    <a:pt x="776" y="15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13"/>
            <p:cNvSpPr>
              <a:spLocks noChangeArrowheads="1"/>
            </p:cNvSpPr>
            <p:nvPr/>
          </p:nvSpPr>
          <p:spPr bwMode="auto">
            <a:xfrm>
              <a:off x="9415463" y="3332163"/>
              <a:ext cx="530225" cy="904875"/>
            </a:xfrm>
            <a:custGeom>
              <a:avLst/>
              <a:gdLst>
                <a:gd name="T0" fmla="*/ 361 w 1474"/>
                <a:gd name="T1" fmla="*/ 2167 h 2514"/>
                <a:gd name="T2" fmla="*/ 1473 w 1474"/>
                <a:gd name="T3" fmla="*/ 2167 h 2514"/>
                <a:gd name="T4" fmla="*/ 1473 w 1474"/>
                <a:gd name="T5" fmla="*/ 2513 h 2514"/>
                <a:gd name="T6" fmla="*/ 0 w 1474"/>
                <a:gd name="T7" fmla="*/ 2513 h 2514"/>
                <a:gd name="T8" fmla="*/ 0 w 1474"/>
                <a:gd name="T9" fmla="*/ 0 h 2514"/>
                <a:gd name="T10" fmla="*/ 361 w 1474"/>
                <a:gd name="T11" fmla="*/ 0 h 2514"/>
                <a:gd name="T12" fmla="*/ 361 w 1474"/>
                <a:gd name="T13" fmla="*/ 2167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4" h="2514">
                  <a:moveTo>
                    <a:pt x="361" y="2167"/>
                  </a:moveTo>
                  <a:lnTo>
                    <a:pt x="1473" y="2167"/>
                  </a:lnTo>
                  <a:lnTo>
                    <a:pt x="147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361" y="0"/>
                  </a:lnTo>
                  <a:lnTo>
                    <a:pt x="361" y="21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43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44" name="Group 43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46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(Analytics)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144339"/>
            <a:ext cx="11466875" cy="8447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360000" y="3789481"/>
            <a:ext cx="2440024" cy="349769"/>
            <a:chOff x="1814513" y="3319463"/>
            <a:chExt cx="6489700" cy="930275"/>
          </a:xfrm>
          <a:solidFill>
            <a:schemeClr val="accent1"/>
          </a:solidFill>
        </p:grpSpPr>
        <p:sp>
          <p:nvSpPr>
            <p:cNvPr id="40" name="Freeform 1"/>
            <p:cNvSpPr>
              <a:spLocks noChangeArrowheads="1"/>
            </p:cNvSpPr>
            <p:nvPr/>
          </p:nvSpPr>
          <p:spPr bwMode="auto">
            <a:xfrm>
              <a:off x="1814513" y="3332163"/>
              <a:ext cx="836612" cy="904875"/>
            </a:xfrm>
            <a:custGeom>
              <a:avLst/>
              <a:gdLst>
                <a:gd name="T0" fmla="*/ 1685 w 2322"/>
                <a:gd name="T1" fmla="*/ 1867 h 2514"/>
                <a:gd name="T2" fmla="*/ 626 w 2322"/>
                <a:gd name="T3" fmla="*/ 1867 h 2514"/>
                <a:gd name="T4" fmla="*/ 371 w 2322"/>
                <a:gd name="T5" fmla="*/ 2513 h 2514"/>
                <a:gd name="T6" fmla="*/ 0 w 2322"/>
                <a:gd name="T7" fmla="*/ 2513 h 2514"/>
                <a:gd name="T8" fmla="*/ 1032 w 2322"/>
                <a:gd name="T9" fmla="*/ 0 h 2514"/>
                <a:gd name="T10" fmla="*/ 1288 w 2322"/>
                <a:gd name="T11" fmla="*/ 0 h 2514"/>
                <a:gd name="T12" fmla="*/ 2321 w 2322"/>
                <a:gd name="T13" fmla="*/ 2513 h 2514"/>
                <a:gd name="T14" fmla="*/ 1950 w 2322"/>
                <a:gd name="T15" fmla="*/ 2513 h 2514"/>
                <a:gd name="T16" fmla="*/ 1685 w 2322"/>
                <a:gd name="T17" fmla="*/ 1867 h 2514"/>
                <a:gd name="T18" fmla="*/ 776 w 2322"/>
                <a:gd name="T19" fmla="*/ 1530 h 2514"/>
                <a:gd name="T20" fmla="*/ 1544 w 2322"/>
                <a:gd name="T21" fmla="*/ 1530 h 2514"/>
                <a:gd name="T22" fmla="*/ 1165 w 2322"/>
                <a:gd name="T23" fmla="*/ 593 h 2514"/>
                <a:gd name="T24" fmla="*/ 776 w 2322"/>
                <a:gd name="T25" fmla="*/ 153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2" h="2514">
                  <a:moveTo>
                    <a:pt x="1685" y="1867"/>
                  </a:moveTo>
                  <a:lnTo>
                    <a:pt x="626" y="1867"/>
                  </a:lnTo>
                  <a:lnTo>
                    <a:pt x="371" y="2513"/>
                  </a:lnTo>
                  <a:lnTo>
                    <a:pt x="0" y="2513"/>
                  </a:lnTo>
                  <a:lnTo>
                    <a:pt x="1032" y="0"/>
                  </a:lnTo>
                  <a:lnTo>
                    <a:pt x="1288" y="0"/>
                  </a:lnTo>
                  <a:lnTo>
                    <a:pt x="2321" y="2513"/>
                  </a:lnTo>
                  <a:lnTo>
                    <a:pt x="1950" y="2513"/>
                  </a:lnTo>
                  <a:lnTo>
                    <a:pt x="1685" y="1867"/>
                  </a:lnTo>
                  <a:close/>
                  <a:moveTo>
                    <a:pt x="776" y="1530"/>
                  </a:moveTo>
                  <a:lnTo>
                    <a:pt x="1544" y="1530"/>
                  </a:lnTo>
                  <a:lnTo>
                    <a:pt x="1165" y="593"/>
                  </a:lnTo>
                  <a:lnTo>
                    <a:pt x="776" y="15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2"/>
            <p:cNvSpPr>
              <a:spLocks noChangeArrowheads="1"/>
            </p:cNvSpPr>
            <p:nvPr/>
          </p:nvSpPr>
          <p:spPr bwMode="auto">
            <a:xfrm>
              <a:off x="2747963" y="3332163"/>
              <a:ext cx="758825" cy="904875"/>
            </a:xfrm>
            <a:custGeom>
              <a:avLst/>
              <a:gdLst>
                <a:gd name="T0" fmla="*/ 353 w 2110"/>
                <a:gd name="T1" fmla="*/ 673 h 2514"/>
                <a:gd name="T2" fmla="*/ 353 w 2110"/>
                <a:gd name="T3" fmla="*/ 2513 h 2514"/>
                <a:gd name="T4" fmla="*/ 0 w 2110"/>
                <a:gd name="T5" fmla="*/ 2513 h 2514"/>
                <a:gd name="T6" fmla="*/ 0 w 2110"/>
                <a:gd name="T7" fmla="*/ 0 h 2514"/>
                <a:gd name="T8" fmla="*/ 247 w 2110"/>
                <a:gd name="T9" fmla="*/ 0 h 2514"/>
                <a:gd name="T10" fmla="*/ 1747 w 2110"/>
                <a:gd name="T11" fmla="*/ 1849 h 2514"/>
                <a:gd name="T12" fmla="*/ 1747 w 2110"/>
                <a:gd name="T13" fmla="*/ 0 h 2514"/>
                <a:gd name="T14" fmla="*/ 2109 w 2110"/>
                <a:gd name="T15" fmla="*/ 0 h 2514"/>
                <a:gd name="T16" fmla="*/ 2109 w 2110"/>
                <a:gd name="T17" fmla="*/ 2513 h 2514"/>
                <a:gd name="T18" fmla="*/ 1862 w 2110"/>
                <a:gd name="T19" fmla="*/ 2513 h 2514"/>
                <a:gd name="T20" fmla="*/ 353 w 2110"/>
                <a:gd name="T21" fmla="*/ 67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0" h="2514">
                  <a:moveTo>
                    <a:pt x="353" y="673"/>
                  </a:move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247" y="0"/>
                  </a:lnTo>
                  <a:lnTo>
                    <a:pt x="1747" y="1849"/>
                  </a:lnTo>
                  <a:lnTo>
                    <a:pt x="1747" y="0"/>
                  </a:lnTo>
                  <a:lnTo>
                    <a:pt x="2109" y="0"/>
                  </a:lnTo>
                  <a:lnTo>
                    <a:pt x="2109" y="2513"/>
                  </a:lnTo>
                  <a:lnTo>
                    <a:pt x="1862" y="2513"/>
                  </a:lnTo>
                  <a:lnTo>
                    <a:pt x="353" y="67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3"/>
            <p:cNvSpPr>
              <a:spLocks noChangeArrowheads="1"/>
            </p:cNvSpPr>
            <p:nvPr/>
          </p:nvSpPr>
          <p:spPr bwMode="auto">
            <a:xfrm>
              <a:off x="3603625" y="3332163"/>
              <a:ext cx="838200" cy="904875"/>
            </a:xfrm>
            <a:custGeom>
              <a:avLst/>
              <a:gdLst>
                <a:gd name="T0" fmla="*/ 1694 w 2330"/>
                <a:gd name="T1" fmla="*/ 1867 h 2514"/>
                <a:gd name="T2" fmla="*/ 635 w 2330"/>
                <a:gd name="T3" fmla="*/ 1867 h 2514"/>
                <a:gd name="T4" fmla="*/ 379 w 2330"/>
                <a:gd name="T5" fmla="*/ 2513 h 2514"/>
                <a:gd name="T6" fmla="*/ 0 w 2330"/>
                <a:gd name="T7" fmla="*/ 2513 h 2514"/>
                <a:gd name="T8" fmla="*/ 1041 w 2330"/>
                <a:gd name="T9" fmla="*/ 0 h 2514"/>
                <a:gd name="T10" fmla="*/ 1288 w 2330"/>
                <a:gd name="T11" fmla="*/ 0 h 2514"/>
                <a:gd name="T12" fmla="*/ 2329 w 2330"/>
                <a:gd name="T13" fmla="*/ 2513 h 2514"/>
                <a:gd name="T14" fmla="*/ 1959 w 2330"/>
                <a:gd name="T15" fmla="*/ 2513 h 2514"/>
                <a:gd name="T16" fmla="*/ 1694 w 2330"/>
                <a:gd name="T17" fmla="*/ 1867 h 2514"/>
                <a:gd name="T18" fmla="*/ 776 w 2330"/>
                <a:gd name="T19" fmla="*/ 1530 h 2514"/>
                <a:gd name="T20" fmla="*/ 1553 w 2330"/>
                <a:gd name="T21" fmla="*/ 1530 h 2514"/>
                <a:gd name="T22" fmla="*/ 1165 w 2330"/>
                <a:gd name="T23" fmla="*/ 593 h 2514"/>
                <a:gd name="T24" fmla="*/ 776 w 2330"/>
                <a:gd name="T25" fmla="*/ 153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0" h="2514">
                  <a:moveTo>
                    <a:pt x="1694" y="1867"/>
                  </a:moveTo>
                  <a:lnTo>
                    <a:pt x="635" y="1867"/>
                  </a:lnTo>
                  <a:lnTo>
                    <a:pt x="379" y="2513"/>
                  </a:lnTo>
                  <a:lnTo>
                    <a:pt x="0" y="2513"/>
                  </a:lnTo>
                  <a:lnTo>
                    <a:pt x="1041" y="0"/>
                  </a:lnTo>
                  <a:lnTo>
                    <a:pt x="1288" y="0"/>
                  </a:lnTo>
                  <a:lnTo>
                    <a:pt x="2329" y="2513"/>
                  </a:lnTo>
                  <a:lnTo>
                    <a:pt x="1959" y="2513"/>
                  </a:lnTo>
                  <a:lnTo>
                    <a:pt x="1694" y="1867"/>
                  </a:lnTo>
                  <a:close/>
                  <a:moveTo>
                    <a:pt x="776" y="1530"/>
                  </a:moveTo>
                  <a:lnTo>
                    <a:pt x="1553" y="1530"/>
                  </a:lnTo>
                  <a:lnTo>
                    <a:pt x="1165" y="593"/>
                  </a:lnTo>
                  <a:lnTo>
                    <a:pt x="776" y="15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4"/>
            <p:cNvSpPr>
              <a:spLocks noChangeArrowheads="1"/>
            </p:cNvSpPr>
            <p:nvPr/>
          </p:nvSpPr>
          <p:spPr bwMode="auto">
            <a:xfrm>
              <a:off x="4552950" y="3332163"/>
              <a:ext cx="527050" cy="904875"/>
            </a:xfrm>
            <a:custGeom>
              <a:avLst/>
              <a:gdLst>
                <a:gd name="T0" fmla="*/ 353 w 1465"/>
                <a:gd name="T1" fmla="*/ 2176 h 2514"/>
                <a:gd name="T2" fmla="*/ 1464 w 1465"/>
                <a:gd name="T3" fmla="*/ 2176 h 2514"/>
                <a:gd name="T4" fmla="*/ 1464 w 1465"/>
                <a:gd name="T5" fmla="*/ 2513 h 2514"/>
                <a:gd name="T6" fmla="*/ 0 w 1465"/>
                <a:gd name="T7" fmla="*/ 2513 h 2514"/>
                <a:gd name="T8" fmla="*/ 0 w 1465"/>
                <a:gd name="T9" fmla="*/ 0 h 2514"/>
                <a:gd name="T10" fmla="*/ 353 w 1465"/>
                <a:gd name="T11" fmla="*/ 0 h 2514"/>
                <a:gd name="T12" fmla="*/ 353 w 1465"/>
                <a:gd name="T13" fmla="*/ 217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5" h="2514">
                  <a:moveTo>
                    <a:pt x="353" y="2176"/>
                  </a:moveTo>
                  <a:lnTo>
                    <a:pt x="1464" y="2176"/>
                  </a:lnTo>
                  <a:lnTo>
                    <a:pt x="1464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353" y="0"/>
                  </a:lnTo>
                  <a:lnTo>
                    <a:pt x="353" y="21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5"/>
            <p:cNvSpPr>
              <a:spLocks noChangeArrowheads="1"/>
            </p:cNvSpPr>
            <p:nvPr/>
          </p:nvSpPr>
          <p:spPr bwMode="auto">
            <a:xfrm>
              <a:off x="5010150" y="3332163"/>
              <a:ext cx="758825" cy="904875"/>
            </a:xfrm>
            <a:custGeom>
              <a:avLst/>
              <a:gdLst>
                <a:gd name="T0" fmla="*/ 1225 w 2109"/>
                <a:gd name="T1" fmla="*/ 1433 h 2514"/>
                <a:gd name="T2" fmla="*/ 1225 w 2109"/>
                <a:gd name="T3" fmla="*/ 2513 h 2514"/>
                <a:gd name="T4" fmla="*/ 872 w 2109"/>
                <a:gd name="T5" fmla="*/ 2513 h 2514"/>
                <a:gd name="T6" fmla="*/ 872 w 2109"/>
                <a:gd name="T7" fmla="*/ 1433 h 2514"/>
                <a:gd name="T8" fmla="*/ 0 w 2109"/>
                <a:gd name="T9" fmla="*/ 0 h 2514"/>
                <a:gd name="T10" fmla="*/ 396 w 2109"/>
                <a:gd name="T11" fmla="*/ 0 h 2514"/>
                <a:gd name="T12" fmla="*/ 1049 w 2109"/>
                <a:gd name="T13" fmla="*/ 1089 h 2514"/>
                <a:gd name="T14" fmla="*/ 1711 w 2109"/>
                <a:gd name="T15" fmla="*/ 0 h 2514"/>
                <a:gd name="T16" fmla="*/ 2108 w 2109"/>
                <a:gd name="T17" fmla="*/ 0 h 2514"/>
                <a:gd name="T18" fmla="*/ 1225 w 2109"/>
                <a:gd name="T19" fmla="*/ 143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9" h="2514">
                  <a:moveTo>
                    <a:pt x="1225" y="1433"/>
                  </a:moveTo>
                  <a:lnTo>
                    <a:pt x="1225" y="2513"/>
                  </a:lnTo>
                  <a:lnTo>
                    <a:pt x="872" y="2513"/>
                  </a:lnTo>
                  <a:lnTo>
                    <a:pt x="872" y="1433"/>
                  </a:lnTo>
                  <a:lnTo>
                    <a:pt x="0" y="0"/>
                  </a:lnTo>
                  <a:lnTo>
                    <a:pt x="396" y="0"/>
                  </a:lnTo>
                  <a:lnTo>
                    <a:pt x="1049" y="1089"/>
                  </a:lnTo>
                  <a:lnTo>
                    <a:pt x="1711" y="0"/>
                  </a:lnTo>
                  <a:lnTo>
                    <a:pt x="2108" y="0"/>
                  </a:lnTo>
                  <a:lnTo>
                    <a:pt x="1225" y="14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6"/>
            <p:cNvSpPr>
              <a:spLocks noChangeArrowheads="1"/>
            </p:cNvSpPr>
            <p:nvPr/>
          </p:nvSpPr>
          <p:spPr bwMode="auto">
            <a:xfrm>
              <a:off x="5826125" y="3332163"/>
              <a:ext cx="620713" cy="904875"/>
            </a:xfrm>
            <a:custGeom>
              <a:avLst/>
              <a:gdLst>
                <a:gd name="T0" fmla="*/ 0 w 1722"/>
                <a:gd name="T1" fmla="*/ 0 h 2514"/>
                <a:gd name="T2" fmla="*/ 1721 w 1722"/>
                <a:gd name="T3" fmla="*/ 0 h 2514"/>
                <a:gd name="T4" fmla="*/ 1721 w 1722"/>
                <a:gd name="T5" fmla="*/ 346 h 2514"/>
                <a:gd name="T6" fmla="*/ 1042 w 1722"/>
                <a:gd name="T7" fmla="*/ 346 h 2514"/>
                <a:gd name="T8" fmla="*/ 1042 w 1722"/>
                <a:gd name="T9" fmla="*/ 2513 h 2514"/>
                <a:gd name="T10" fmla="*/ 680 w 1722"/>
                <a:gd name="T11" fmla="*/ 2513 h 2514"/>
                <a:gd name="T12" fmla="*/ 680 w 1722"/>
                <a:gd name="T13" fmla="*/ 346 h 2514"/>
                <a:gd name="T14" fmla="*/ 0 w 1722"/>
                <a:gd name="T15" fmla="*/ 346 h 2514"/>
                <a:gd name="T16" fmla="*/ 0 w 1722"/>
                <a:gd name="T17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2" h="2514">
                  <a:moveTo>
                    <a:pt x="0" y="0"/>
                  </a:moveTo>
                  <a:lnTo>
                    <a:pt x="1721" y="0"/>
                  </a:lnTo>
                  <a:lnTo>
                    <a:pt x="1721" y="346"/>
                  </a:lnTo>
                  <a:lnTo>
                    <a:pt x="1042" y="346"/>
                  </a:lnTo>
                  <a:lnTo>
                    <a:pt x="1042" y="2513"/>
                  </a:lnTo>
                  <a:lnTo>
                    <a:pt x="680" y="2513"/>
                  </a:lnTo>
                  <a:lnTo>
                    <a:pt x="680" y="346"/>
                  </a:lnTo>
                  <a:lnTo>
                    <a:pt x="0" y="34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7"/>
            <p:cNvSpPr>
              <a:spLocks noChangeArrowheads="1"/>
            </p:cNvSpPr>
            <p:nvPr/>
          </p:nvSpPr>
          <p:spPr bwMode="auto">
            <a:xfrm>
              <a:off x="6565900" y="3332163"/>
              <a:ext cx="130175" cy="904875"/>
            </a:xfrm>
            <a:custGeom>
              <a:avLst/>
              <a:gdLst>
                <a:gd name="T0" fmla="*/ 0 w 363"/>
                <a:gd name="T1" fmla="*/ 0 h 2514"/>
                <a:gd name="T2" fmla="*/ 362 w 363"/>
                <a:gd name="T3" fmla="*/ 0 h 2514"/>
                <a:gd name="T4" fmla="*/ 362 w 363"/>
                <a:gd name="T5" fmla="*/ 2513 h 2514"/>
                <a:gd name="T6" fmla="*/ 0 w 363"/>
                <a:gd name="T7" fmla="*/ 2513 h 2514"/>
                <a:gd name="T8" fmla="*/ 0 w 363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514">
                  <a:moveTo>
                    <a:pt x="0" y="0"/>
                  </a:moveTo>
                  <a:lnTo>
                    <a:pt x="362" y="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8"/>
            <p:cNvSpPr>
              <a:spLocks noChangeArrowheads="1"/>
            </p:cNvSpPr>
            <p:nvPr/>
          </p:nvSpPr>
          <p:spPr bwMode="auto">
            <a:xfrm>
              <a:off x="6829425" y="3319463"/>
              <a:ext cx="819150" cy="930275"/>
            </a:xfrm>
            <a:custGeom>
              <a:avLst/>
              <a:gdLst>
                <a:gd name="T0" fmla="*/ 1270 w 2277"/>
                <a:gd name="T1" fmla="*/ 0 h 2584"/>
                <a:gd name="T2" fmla="*/ 1535 w 2277"/>
                <a:gd name="T3" fmla="*/ 27 h 2584"/>
                <a:gd name="T4" fmla="*/ 1782 w 2277"/>
                <a:gd name="T5" fmla="*/ 106 h 2584"/>
                <a:gd name="T6" fmla="*/ 2003 w 2277"/>
                <a:gd name="T7" fmla="*/ 230 h 2584"/>
                <a:gd name="T8" fmla="*/ 2188 w 2277"/>
                <a:gd name="T9" fmla="*/ 389 h 2584"/>
                <a:gd name="T10" fmla="*/ 1950 w 2277"/>
                <a:gd name="T11" fmla="*/ 628 h 2584"/>
                <a:gd name="T12" fmla="*/ 1817 w 2277"/>
                <a:gd name="T13" fmla="*/ 513 h 2584"/>
                <a:gd name="T14" fmla="*/ 1659 w 2277"/>
                <a:gd name="T15" fmla="*/ 425 h 2584"/>
                <a:gd name="T16" fmla="*/ 1473 w 2277"/>
                <a:gd name="T17" fmla="*/ 363 h 2584"/>
                <a:gd name="T18" fmla="*/ 1270 w 2277"/>
                <a:gd name="T19" fmla="*/ 345 h 2584"/>
                <a:gd name="T20" fmla="*/ 1173 w 2277"/>
                <a:gd name="T21" fmla="*/ 345 h 2584"/>
                <a:gd name="T22" fmla="*/ 997 w 2277"/>
                <a:gd name="T23" fmla="*/ 381 h 2584"/>
                <a:gd name="T24" fmla="*/ 829 w 2277"/>
                <a:gd name="T25" fmla="*/ 451 h 2584"/>
                <a:gd name="T26" fmla="*/ 688 w 2277"/>
                <a:gd name="T27" fmla="*/ 558 h 2584"/>
                <a:gd name="T28" fmla="*/ 564 w 2277"/>
                <a:gd name="T29" fmla="*/ 681 h 2584"/>
                <a:gd name="T30" fmla="*/ 467 w 2277"/>
                <a:gd name="T31" fmla="*/ 832 h 2584"/>
                <a:gd name="T32" fmla="*/ 406 w 2277"/>
                <a:gd name="T33" fmla="*/ 1000 h 2584"/>
                <a:gd name="T34" fmla="*/ 370 w 2277"/>
                <a:gd name="T35" fmla="*/ 1195 h 2584"/>
                <a:gd name="T36" fmla="*/ 362 w 2277"/>
                <a:gd name="T37" fmla="*/ 1292 h 2584"/>
                <a:gd name="T38" fmla="*/ 379 w 2277"/>
                <a:gd name="T39" fmla="*/ 1495 h 2584"/>
                <a:gd name="T40" fmla="*/ 432 w 2277"/>
                <a:gd name="T41" fmla="*/ 1680 h 2584"/>
                <a:gd name="T42" fmla="*/ 520 w 2277"/>
                <a:gd name="T43" fmla="*/ 1840 h 2584"/>
                <a:gd name="T44" fmla="*/ 635 w 2277"/>
                <a:gd name="T45" fmla="*/ 1981 h 2584"/>
                <a:gd name="T46" fmla="*/ 767 w 2277"/>
                <a:gd name="T47" fmla="*/ 2087 h 2584"/>
                <a:gd name="T48" fmla="*/ 935 w 2277"/>
                <a:gd name="T49" fmla="*/ 2176 h 2584"/>
                <a:gd name="T50" fmla="*/ 1112 w 2277"/>
                <a:gd name="T51" fmla="*/ 2229 h 2584"/>
                <a:gd name="T52" fmla="*/ 1306 w 2277"/>
                <a:gd name="T53" fmla="*/ 2247 h 2584"/>
                <a:gd name="T54" fmla="*/ 1429 w 2277"/>
                <a:gd name="T55" fmla="*/ 2238 h 2584"/>
                <a:gd name="T56" fmla="*/ 1641 w 2277"/>
                <a:gd name="T57" fmla="*/ 2176 h 2584"/>
                <a:gd name="T58" fmla="*/ 1826 w 2277"/>
                <a:gd name="T59" fmla="*/ 2079 h 2584"/>
                <a:gd name="T60" fmla="*/ 1967 w 2277"/>
                <a:gd name="T61" fmla="*/ 1955 h 2584"/>
                <a:gd name="T62" fmla="*/ 2276 w 2277"/>
                <a:gd name="T63" fmla="*/ 2114 h 2584"/>
                <a:gd name="T64" fmla="*/ 2188 w 2277"/>
                <a:gd name="T65" fmla="*/ 2220 h 2584"/>
                <a:gd name="T66" fmla="*/ 1976 w 2277"/>
                <a:gd name="T67" fmla="*/ 2388 h 2584"/>
                <a:gd name="T68" fmla="*/ 1720 w 2277"/>
                <a:gd name="T69" fmla="*/ 2512 h 2584"/>
                <a:gd name="T70" fmla="*/ 1447 w 2277"/>
                <a:gd name="T71" fmla="*/ 2574 h 2584"/>
                <a:gd name="T72" fmla="*/ 1306 w 2277"/>
                <a:gd name="T73" fmla="*/ 2583 h 2584"/>
                <a:gd name="T74" fmla="*/ 1032 w 2277"/>
                <a:gd name="T75" fmla="*/ 2556 h 2584"/>
                <a:gd name="T76" fmla="*/ 785 w 2277"/>
                <a:gd name="T77" fmla="*/ 2486 h 2584"/>
                <a:gd name="T78" fmla="*/ 564 w 2277"/>
                <a:gd name="T79" fmla="*/ 2371 h 2584"/>
                <a:gd name="T80" fmla="*/ 370 w 2277"/>
                <a:gd name="T81" fmla="*/ 2220 h 2584"/>
                <a:gd name="T82" fmla="*/ 220 w 2277"/>
                <a:gd name="T83" fmla="*/ 2025 h 2584"/>
                <a:gd name="T84" fmla="*/ 106 w 2277"/>
                <a:gd name="T85" fmla="*/ 1804 h 2584"/>
                <a:gd name="T86" fmla="*/ 26 w 2277"/>
                <a:gd name="T87" fmla="*/ 1565 h 2584"/>
                <a:gd name="T88" fmla="*/ 0 w 2277"/>
                <a:gd name="T89" fmla="*/ 1292 h 2584"/>
                <a:gd name="T90" fmla="*/ 9 w 2277"/>
                <a:gd name="T91" fmla="*/ 1159 h 2584"/>
                <a:gd name="T92" fmla="*/ 62 w 2277"/>
                <a:gd name="T93" fmla="*/ 903 h 2584"/>
                <a:gd name="T94" fmla="*/ 150 w 2277"/>
                <a:gd name="T95" fmla="*/ 673 h 2584"/>
                <a:gd name="T96" fmla="*/ 282 w 2277"/>
                <a:gd name="T97" fmla="*/ 469 h 2584"/>
                <a:gd name="T98" fmla="*/ 459 w 2277"/>
                <a:gd name="T99" fmla="*/ 292 h 2584"/>
                <a:gd name="T100" fmla="*/ 653 w 2277"/>
                <a:gd name="T101" fmla="*/ 150 h 2584"/>
                <a:gd name="T102" fmla="*/ 882 w 2277"/>
                <a:gd name="T103" fmla="*/ 62 h 2584"/>
                <a:gd name="T104" fmla="*/ 1138 w 2277"/>
                <a:gd name="T105" fmla="*/ 9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77" h="2584">
                  <a:moveTo>
                    <a:pt x="1270" y="0"/>
                  </a:moveTo>
                  <a:lnTo>
                    <a:pt x="1270" y="0"/>
                  </a:lnTo>
                  <a:lnTo>
                    <a:pt x="1403" y="9"/>
                  </a:lnTo>
                  <a:lnTo>
                    <a:pt x="1535" y="27"/>
                  </a:lnTo>
                  <a:lnTo>
                    <a:pt x="1659" y="62"/>
                  </a:lnTo>
                  <a:lnTo>
                    <a:pt x="1782" y="106"/>
                  </a:lnTo>
                  <a:lnTo>
                    <a:pt x="1897" y="159"/>
                  </a:lnTo>
                  <a:lnTo>
                    <a:pt x="2003" y="230"/>
                  </a:lnTo>
                  <a:lnTo>
                    <a:pt x="2100" y="301"/>
                  </a:lnTo>
                  <a:lnTo>
                    <a:pt x="2188" y="389"/>
                  </a:lnTo>
                  <a:lnTo>
                    <a:pt x="1950" y="628"/>
                  </a:lnTo>
                  <a:lnTo>
                    <a:pt x="1950" y="628"/>
                  </a:lnTo>
                  <a:lnTo>
                    <a:pt x="1888" y="566"/>
                  </a:lnTo>
                  <a:lnTo>
                    <a:pt x="1817" y="513"/>
                  </a:lnTo>
                  <a:lnTo>
                    <a:pt x="1738" y="469"/>
                  </a:lnTo>
                  <a:lnTo>
                    <a:pt x="1659" y="425"/>
                  </a:lnTo>
                  <a:lnTo>
                    <a:pt x="1562" y="389"/>
                  </a:lnTo>
                  <a:lnTo>
                    <a:pt x="1473" y="363"/>
                  </a:lnTo>
                  <a:lnTo>
                    <a:pt x="1367" y="345"/>
                  </a:lnTo>
                  <a:lnTo>
                    <a:pt x="1270" y="345"/>
                  </a:lnTo>
                  <a:lnTo>
                    <a:pt x="1270" y="345"/>
                  </a:lnTo>
                  <a:lnTo>
                    <a:pt x="1173" y="345"/>
                  </a:lnTo>
                  <a:lnTo>
                    <a:pt x="1085" y="363"/>
                  </a:lnTo>
                  <a:lnTo>
                    <a:pt x="997" y="381"/>
                  </a:lnTo>
                  <a:lnTo>
                    <a:pt x="909" y="416"/>
                  </a:lnTo>
                  <a:lnTo>
                    <a:pt x="829" y="451"/>
                  </a:lnTo>
                  <a:lnTo>
                    <a:pt x="759" y="504"/>
                  </a:lnTo>
                  <a:lnTo>
                    <a:pt x="688" y="558"/>
                  </a:lnTo>
                  <a:lnTo>
                    <a:pt x="626" y="611"/>
                  </a:lnTo>
                  <a:lnTo>
                    <a:pt x="564" y="681"/>
                  </a:lnTo>
                  <a:lnTo>
                    <a:pt x="512" y="752"/>
                  </a:lnTo>
                  <a:lnTo>
                    <a:pt x="467" y="832"/>
                  </a:lnTo>
                  <a:lnTo>
                    <a:pt x="432" y="911"/>
                  </a:lnTo>
                  <a:lnTo>
                    <a:pt x="406" y="1000"/>
                  </a:lnTo>
                  <a:lnTo>
                    <a:pt x="379" y="1097"/>
                  </a:lnTo>
                  <a:lnTo>
                    <a:pt x="370" y="1195"/>
                  </a:lnTo>
                  <a:lnTo>
                    <a:pt x="362" y="1292"/>
                  </a:lnTo>
                  <a:lnTo>
                    <a:pt x="362" y="1292"/>
                  </a:lnTo>
                  <a:lnTo>
                    <a:pt x="370" y="1397"/>
                  </a:lnTo>
                  <a:lnTo>
                    <a:pt x="379" y="1495"/>
                  </a:lnTo>
                  <a:lnTo>
                    <a:pt x="406" y="1592"/>
                  </a:lnTo>
                  <a:lnTo>
                    <a:pt x="432" y="1680"/>
                  </a:lnTo>
                  <a:lnTo>
                    <a:pt x="476" y="1760"/>
                  </a:lnTo>
                  <a:lnTo>
                    <a:pt x="520" y="1840"/>
                  </a:lnTo>
                  <a:lnTo>
                    <a:pt x="573" y="1910"/>
                  </a:lnTo>
                  <a:lnTo>
                    <a:pt x="635" y="1981"/>
                  </a:lnTo>
                  <a:lnTo>
                    <a:pt x="697" y="2043"/>
                  </a:lnTo>
                  <a:lnTo>
                    <a:pt x="767" y="2087"/>
                  </a:lnTo>
                  <a:lnTo>
                    <a:pt x="847" y="2141"/>
                  </a:lnTo>
                  <a:lnTo>
                    <a:pt x="935" y="2176"/>
                  </a:lnTo>
                  <a:lnTo>
                    <a:pt x="1014" y="2202"/>
                  </a:lnTo>
                  <a:lnTo>
                    <a:pt x="1112" y="2229"/>
                  </a:lnTo>
                  <a:lnTo>
                    <a:pt x="1209" y="2238"/>
                  </a:lnTo>
                  <a:lnTo>
                    <a:pt x="1306" y="2247"/>
                  </a:lnTo>
                  <a:lnTo>
                    <a:pt x="1306" y="2247"/>
                  </a:lnTo>
                  <a:lnTo>
                    <a:pt x="1429" y="2238"/>
                  </a:lnTo>
                  <a:lnTo>
                    <a:pt x="1535" y="2211"/>
                  </a:lnTo>
                  <a:lnTo>
                    <a:pt x="1641" y="2176"/>
                  </a:lnTo>
                  <a:lnTo>
                    <a:pt x="1738" y="2132"/>
                  </a:lnTo>
                  <a:lnTo>
                    <a:pt x="1826" y="2079"/>
                  </a:lnTo>
                  <a:lnTo>
                    <a:pt x="1897" y="2017"/>
                  </a:lnTo>
                  <a:lnTo>
                    <a:pt x="1967" y="1955"/>
                  </a:lnTo>
                  <a:lnTo>
                    <a:pt x="2020" y="1884"/>
                  </a:lnTo>
                  <a:lnTo>
                    <a:pt x="2276" y="2114"/>
                  </a:lnTo>
                  <a:lnTo>
                    <a:pt x="2276" y="2114"/>
                  </a:lnTo>
                  <a:lnTo>
                    <a:pt x="2188" y="2220"/>
                  </a:lnTo>
                  <a:lnTo>
                    <a:pt x="2091" y="2309"/>
                  </a:lnTo>
                  <a:lnTo>
                    <a:pt x="1976" y="2388"/>
                  </a:lnTo>
                  <a:lnTo>
                    <a:pt x="1853" y="2450"/>
                  </a:lnTo>
                  <a:lnTo>
                    <a:pt x="1720" y="2512"/>
                  </a:lnTo>
                  <a:lnTo>
                    <a:pt x="1588" y="2548"/>
                  </a:lnTo>
                  <a:lnTo>
                    <a:pt x="1447" y="2574"/>
                  </a:lnTo>
                  <a:lnTo>
                    <a:pt x="1306" y="2583"/>
                  </a:lnTo>
                  <a:lnTo>
                    <a:pt x="1306" y="2583"/>
                  </a:lnTo>
                  <a:lnTo>
                    <a:pt x="1165" y="2574"/>
                  </a:lnTo>
                  <a:lnTo>
                    <a:pt x="1032" y="2556"/>
                  </a:lnTo>
                  <a:lnTo>
                    <a:pt x="909" y="2530"/>
                  </a:lnTo>
                  <a:lnTo>
                    <a:pt x="785" y="2486"/>
                  </a:lnTo>
                  <a:lnTo>
                    <a:pt x="670" y="2433"/>
                  </a:lnTo>
                  <a:lnTo>
                    <a:pt x="564" y="2371"/>
                  </a:lnTo>
                  <a:lnTo>
                    <a:pt x="467" y="2300"/>
                  </a:lnTo>
                  <a:lnTo>
                    <a:pt x="370" y="2220"/>
                  </a:lnTo>
                  <a:lnTo>
                    <a:pt x="291" y="2123"/>
                  </a:lnTo>
                  <a:lnTo>
                    <a:pt x="220" y="2025"/>
                  </a:lnTo>
                  <a:lnTo>
                    <a:pt x="159" y="1919"/>
                  </a:lnTo>
                  <a:lnTo>
                    <a:pt x="106" y="1804"/>
                  </a:lnTo>
                  <a:lnTo>
                    <a:pt x="62" y="1689"/>
                  </a:lnTo>
                  <a:lnTo>
                    <a:pt x="26" y="1565"/>
                  </a:lnTo>
                  <a:lnTo>
                    <a:pt x="9" y="1433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9" y="1159"/>
                  </a:lnTo>
                  <a:lnTo>
                    <a:pt x="26" y="1027"/>
                  </a:lnTo>
                  <a:lnTo>
                    <a:pt x="62" y="903"/>
                  </a:lnTo>
                  <a:lnTo>
                    <a:pt x="97" y="788"/>
                  </a:lnTo>
                  <a:lnTo>
                    <a:pt x="150" y="673"/>
                  </a:lnTo>
                  <a:lnTo>
                    <a:pt x="212" y="566"/>
                  </a:lnTo>
                  <a:lnTo>
                    <a:pt x="282" y="469"/>
                  </a:lnTo>
                  <a:lnTo>
                    <a:pt x="370" y="372"/>
                  </a:lnTo>
                  <a:lnTo>
                    <a:pt x="459" y="292"/>
                  </a:lnTo>
                  <a:lnTo>
                    <a:pt x="556" y="221"/>
                  </a:lnTo>
                  <a:lnTo>
                    <a:pt x="653" y="150"/>
                  </a:lnTo>
                  <a:lnTo>
                    <a:pt x="767" y="97"/>
                  </a:lnTo>
                  <a:lnTo>
                    <a:pt x="882" y="62"/>
                  </a:lnTo>
                  <a:lnTo>
                    <a:pt x="1006" y="27"/>
                  </a:lnTo>
                  <a:lnTo>
                    <a:pt x="1138" y="9"/>
                  </a:lnTo>
                  <a:lnTo>
                    <a:pt x="127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9"/>
            <p:cNvSpPr>
              <a:spLocks noChangeArrowheads="1"/>
            </p:cNvSpPr>
            <p:nvPr/>
          </p:nvSpPr>
          <p:spPr bwMode="auto">
            <a:xfrm>
              <a:off x="7707313" y="3319463"/>
              <a:ext cx="596900" cy="930275"/>
            </a:xfrm>
            <a:custGeom>
              <a:avLst/>
              <a:gdLst>
                <a:gd name="T0" fmla="*/ 309 w 1660"/>
                <a:gd name="T1" fmla="*/ 1981 h 2584"/>
                <a:gd name="T2" fmla="*/ 512 w 1660"/>
                <a:gd name="T3" fmla="*/ 2149 h 2584"/>
                <a:gd name="T4" fmla="*/ 768 w 1660"/>
                <a:gd name="T5" fmla="*/ 2238 h 2584"/>
                <a:gd name="T6" fmla="*/ 944 w 1660"/>
                <a:gd name="T7" fmla="*/ 2238 h 2584"/>
                <a:gd name="T8" fmla="*/ 1165 w 1660"/>
                <a:gd name="T9" fmla="*/ 2141 h 2584"/>
                <a:gd name="T10" fmla="*/ 1288 w 1660"/>
                <a:gd name="T11" fmla="*/ 1946 h 2584"/>
                <a:gd name="T12" fmla="*/ 1288 w 1660"/>
                <a:gd name="T13" fmla="*/ 1795 h 2584"/>
                <a:gd name="T14" fmla="*/ 1209 w 1660"/>
                <a:gd name="T15" fmla="*/ 1636 h 2584"/>
                <a:gd name="T16" fmla="*/ 988 w 1660"/>
                <a:gd name="T17" fmla="*/ 1486 h 2584"/>
                <a:gd name="T18" fmla="*/ 565 w 1660"/>
                <a:gd name="T19" fmla="*/ 1292 h 2584"/>
                <a:gd name="T20" fmla="*/ 371 w 1660"/>
                <a:gd name="T21" fmla="*/ 1177 h 2584"/>
                <a:gd name="T22" fmla="*/ 212 w 1660"/>
                <a:gd name="T23" fmla="*/ 1000 h 2584"/>
                <a:gd name="T24" fmla="*/ 124 w 1660"/>
                <a:gd name="T25" fmla="*/ 761 h 2584"/>
                <a:gd name="T26" fmla="*/ 124 w 1660"/>
                <a:gd name="T27" fmla="*/ 602 h 2584"/>
                <a:gd name="T28" fmla="*/ 177 w 1660"/>
                <a:gd name="T29" fmla="*/ 407 h 2584"/>
                <a:gd name="T30" fmla="*/ 282 w 1660"/>
                <a:gd name="T31" fmla="*/ 248 h 2584"/>
                <a:gd name="T32" fmla="*/ 441 w 1660"/>
                <a:gd name="T33" fmla="*/ 115 h 2584"/>
                <a:gd name="T34" fmla="*/ 644 w 1660"/>
                <a:gd name="T35" fmla="*/ 35 h 2584"/>
                <a:gd name="T36" fmla="*/ 874 w 1660"/>
                <a:gd name="T37" fmla="*/ 0 h 2584"/>
                <a:gd name="T38" fmla="*/ 1094 w 1660"/>
                <a:gd name="T39" fmla="*/ 27 h 2584"/>
                <a:gd name="T40" fmla="*/ 1359 w 1660"/>
                <a:gd name="T41" fmla="*/ 124 h 2584"/>
                <a:gd name="T42" fmla="*/ 1341 w 1660"/>
                <a:gd name="T43" fmla="*/ 513 h 2584"/>
                <a:gd name="T44" fmla="*/ 1174 w 1660"/>
                <a:gd name="T45" fmla="*/ 407 h 2584"/>
                <a:gd name="T46" fmla="*/ 1006 w 1660"/>
                <a:gd name="T47" fmla="*/ 354 h 2584"/>
                <a:gd name="T48" fmla="*/ 891 w 1660"/>
                <a:gd name="T49" fmla="*/ 345 h 2584"/>
                <a:gd name="T50" fmla="*/ 671 w 1660"/>
                <a:gd name="T51" fmla="*/ 389 h 2584"/>
                <a:gd name="T52" fmla="*/ 512 w 1660"/>
                <a:gd name="T53" fmla="*/ 531 h 2584"/>
                <a:gd name="T54" fmla="*/ 477 w 1660"/>
                <a:gd name="T55" fmla="*/ 681 h 2584"/>
                <a:gd name="T56" fmla="*/ 530 w 1660"/>
                <a:gd name="T57" fmla="*/ 832 h 2584"/>
                <a:gd name="T58" fmla="*/ 662 w 1660"/>
                <a:gd name="T59" fmla="*/ 956 h 2584"/>
                <a:gd name="T60" fmla="*/ 1059 w 1660"/>
                <a:gd name="T61" fmla="*/ 1142 h 2584"/>
                <a:gd name="T62" fmla="*/ 1333 w 1660"/>
                <a:gd name="T63" fmla="*/ 1283 h 2584"/>
                <a:gd name="T64" fmla="*/ 1509 w 1660"/>
                <a:gd name="T65" fmla="*/ 1433 h 2584"/>
                <a:gd name="T66" fmla="*/ 1633 w 1660"/>
                <a:gd name="T67" fmla="*/ 1663 h 2584"/>
                <a:gd name="T68" fmla="*/ 1659 w 1660"/>
                <a:gd name="T69" fmla="*/ 1857 h 2584"/>
                <a:gd name="T70" fmla="*/ 1624 w 1660"/>
                <a:gd name="T71" fmla="*/ 2087 h 2584"/>
                <a:gd name="T72" fmla="*/ 1527 w 1660"/>
                <a:gd name="T73" fmla="*/ 2282 h 2584"/>
                <a:gd name="T74" fmla="*/ 1377 w 1660"/>
                <a:gd name="T75" fmla="*/ 2433 h 2584"/>
                <a:gd name="T76" fmla="*/ 1183 w 1660"/>
                <a:gd name="T77" fmla="*/ 2530 h 2584"/>
                <a:gd name="T78" fmla="*/ 962 w 1660"/>
                <a:gd name="T79" fmla="*/ 2583 h 2584"/>
                <a:gd name="T80" fmla="*/ 750 w 1660"/>
                <a:gd name="T81" fmla="*/ 2574 h 2584"/>
                <a:gd name="T82" fmla="*/ 397 w 1660"/>
                <a:gd name="T83" fmla="*/ 2477 h 2584"/>
                <a:gd name="T84" fmla="*/ 88 w 1660"/>
                <a:gd name="T85" fmla="*/ 2256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0" h="2584">
                  <a:moveTo>
                    <a:pt x="247" y="1919"/>
                  </a:moveTo>
                  <a:lnTo>
                    <a:pt x="247" y="1919"/>
                  </a:lnTo>
                  <a:lnTo>
                    <a:pt x="309" y="1981"/>
                  </a:lnTo>
                  <a:lnTo>
                    <a:pt x="371" y="2043"/>
                  </a:lnTo>
                  <a:lnTo>
                    <a:pt x="441" y="2105"/>
                  </a:lnTo>
                  <a:lnTo>
                    <a:pt x="512" y="2149"/>
                  </a:lnTo>
                  <a:lnTo>
                    <a:pt x="591" y="2185"/>
                  </a:lnTo>
                  <a:lnTo>
                    <a:pt x="680" y="2220"/>
                  </a:lnTo>
                  <a:lnTo>
                    <a:pt x="768" y="2238"/>
                  </a:lnTo>
                  <a:lnTo>
                    <a:pt x="865" y="2247"/>
                  </a:lnTo>
                  <a:lnTo>
                    <a:pt x="865" y="2247"/>
                  </a:lnTo>
                  <a:lnTo>
                    <a:pt x="944" y="2238"/>
                  </a:lnTo>
                  <a:lnTo>
                    <a:pt x="1024" y="2220"/>
                  </a:lnTo>
                  <a:lnTo>
                    <a:pt x="1103" y="2185"/>
                  </a:lnTo>
                  <a:lnTo>
                    <a:pt x="1165" y="2141"/>
                  </a:lnTo>
                  <a:lnTo>
                    <a:pt x="1218" y="2087"/>
                  </a:lnTo>
                  <a:lnTo>
                    <a:pt x="1262" y="2017"/>
                  </a:lnTo>
                  <a:lnTo>
                    <a:pt x="1288" y="1946"/>
                  </a:lnTo>
                  <a:lnTo>
                    <a:pt x="1297" y="1866"/>
                  </a:lnTo>
                  <a:lnTo>
                    <a:pt x="1297" y="1866"/>
                  </a:lnTo>
                  <a:lnTo>
                    <a:pt x="1288" y="1795"/>
                  </a:lnTo>
                  <a:lnTo>
                    <a:pt x="1271" y="1733"/>
                  </a:lnTo>
                  <a:lnTo>
                    <a:pt x="1244" y="1680"/>
                  </a:lnTo>
                  <a:lnTo>
                    <a:pt x="1209" y="1636"/>
                  </a:lnTo>
                  <a:lnTo>
                    <a:pt x="1165" y="1592"/>
                  </a:lnTo>
                  <a:lnTo>
                    <a:pt x="1112" y="1548"/>
                  </a:lnTo>
                  <a:lnTo>
                    <a:pt x="988" y="1486"/>
                  </a:lnTo>
                  <a:lnTo>
                    <a:pt x="856" y="1424"/>
                  </a:lnTo>
                  <a:lnTo>
                    <a:pt x="715" y="1362"/>
                  </a:lnTo>
                  <a:lnTo>
                    <a:pt x="565" y="1292"/>
                  </a:lnTo>
                  <a:lnTo>
                    <a:pt x="432" y="1221"/>
                  </a:lnTo>
                  <a:lnTo>
                    <a:pt x="432" y="1221"/>
                  </a:lnTo>
                  <a:lnTo>
                    <a:pt x="371" y="1177"/>
                  </a:lnTo>
                  <a:lnTo>
                    <a:pt x="309" y="1124"/>
                  </a:lnTo>
                  <a:lnTo>
                    <a:pt x="256" y="1062"/>
                  </a:lnTo>
                  <a:lnTo>
                    <a:pt x="212" y="1000"/>
                  </a:lnTo>
                  <a:lnTo>
                    <a:pt x="168" y="929"/>
                  </a:lnTo>
                  <a:lnTo>
                    <a:pt x="141" y="850"/>
                  </a:lnTo>
                  <a:lnTo>
                    <a:pt x="124" y="761"/>
                  </a:lnTo>
                  <a:lnTo>
                    <a:pt x="115" y="673"/>
                  </a:lnTo>
                  <a:lnTo>
                    <a:pt x="115" y="673"/>
                  </a:lnTo>
                  <a:lnTo>
                    <a:pt x="124" y="602"/>
                  </a:lnTo>
                  <a:lnTo>
                    <a:pt x="132" y="531"/>
                  </a:lnTo>
                  <a:lnTo>
                    <a:pt x="150" y="469"/>
                  </a:lnTo>
                  <a:lnTo>
                    <a:pt x="177" y="407"/>
                  </a:lnTo>
                  <a:lnTo>
                    <a:pt x="203" y="354"/>
                  </a:lnTo>
                  <a:lnTo>
                    <a:pt x="238" y="301"/>
                  </a:lnTo>
                  <a:lnTo>
                    <a:pt x="282" y="248"/>
                  </a:lnTo>
                  <a:lnTo>
                    <a:pt x="335" y="195"/>
                  </a:lnTo>
                  <a:lnTo>
                    <a:pt x="388" y="150"/>
                  </a:lnTo>
                  <a:lnTo>
                    <a:pt x="441" y="115"/>
                  </a:lnTo>
                  <a:lnTo>
                    <a:pt x="503" y="80"/>
                  </a:lnTo>
                  <a:lnTo>
                    <a:pt x="574" y="53"/>
                  </a:lnTo>
                  <a:lnTo>
                    <a:pt x="644" y="35"/>
                  </a:lnTo>
                  <a:lnTo>
                    <a:pt x="715" y="18"/>
                  </a:lnTo>
                  <a:lnTo>
                    <a:pt x="794" y="9"/>
                  </a:lnTo>
                  <a:lnTo>
                    <a:pt x="874" y="0"/>
                  </a:lnTo>
                  <a:lnTo>
                    <a:pt x="874" y="0"/>
                  </a:lnTo>
                  <a:lnTo>
                    <a:pt x="988" y="9"/>
                  </a:lnTo>
                  <a:lnTo>
                    <a:pt x="1094" y="27"/>
                  </a:lnTo>
                  <a:lnTo>
                    <a:pt x="1191" y="53"/>
                  </a:lnTo>
                  <a:lnTo>
                    <a:pt x="1280" y="88"/>
                  </a:lnTo>
                  <a:lnTo>
                    <a:pt x="1359" y="124"/>
                  </a:lnTo>
                  <a:lnTo>
                    <a:pt x="1430" y="168"/>
                  </a:lnTo>
                  <a:lnTo>
                    <a:pt x="1544" y="257"/>
                  </a:lnTo>
                  <a:lnTo>
                    <a:pt x="1341" y="513"/>
                  </a:lnTo>
                  <a:lnTo>
                    <a:pt x="1341" y="513"/>
                  </a:lnTo>
                  <a:lnTo>
                    <a:pt x="1235" y="442"/>
                  </a:lnTo>
                  <a:lnTo>
                    <a:pt x="1174" y="407"/>
                  </a:lnTo>
                  <a:lnTo>
                    <a:pt x="1121" y="389"/>
                  </a:lnTo>
                  <a:lnTo>
                    <a:pt x="1068" y="363"/>
                  </a:lnTo>
                  <a:lnTo>
                    <a:pt x="1006" y="354"/>
                  </a:lnTo>
                  <a:lnTo>
                    <a:pt x="953" y="345"/>
                  </a:lnTo>
                  <a:lnTo>
                    <a:pt x="891" y="345"/>
                  </a:lnTo>
                  <a:lnTo>
                    <a:pt x="891" y="345"/>
                  </a:lnTo>
                  <a:lnTo>
                    <a:pt x="812" y="345"/>
                  </a:lnTo>
                  <a:lnTo>
                    <a:pt x="741" y="363"/>
                  </a:lnTo>
                  <a:lnTo>
                    <a:pt x="671" y="389"/>
                  </a:lnTo>
                  <a:lnTo>
                    <a:pt x="609" y="425"/>
                  </a:lnTo>
                  <a:lnTo>
                    <a:pt x="547" y="478"/>
                  </a:lnTo>
                  <a:lnTo>
                    <a:pt x="512" y="531"/>
                  </a:lnTo>
                  <a:lnTo>
                    <a:pt x="485" y="602"/>
                  </a:lnTo>
                  <a:lnTo>
                    <a:pt x="477" y="681"/>
                  </a:lnTo>
                  <a:lnTo>
                    <a:pt x="477" y="681"/>
                  </a:lnTo>
                  <a:lnTo>
                    <a:pt x="485" y="734"/>
                  </a:lnTo>
                  <a:lnTo>
                    <a:pt x="494" y="788"/>
                  </a:lnTo>
                  <a:lnTo>
                    <a:pt x="530" y="832"/>
                  </a:lnTo>
                  <a:lnTo>
                    <a:pt x="565" y="876"/>
                  </a:lnTo>
                  <a:lnTo>
                    <a:pt x="609" y="920"/>
                  </a:lnTo>
                  <a:lnTo>
                    <a:pt x="662" y="956"/>
                  </a:lnTo>
                  <a:lnTo>
                    <a:pt x="785" y="1018"/>
                  </a:lnTo>
                  <a:lnTo>
                    <a:pt x="918" y="1080"/>
                  </a:lnTo>
                  <a:lnTo>
                    <a:pt x="1059" y="1142"/>
                  </a:lnTo>
                  <a:lnTo>
                    <a:pt x="1200" y="1204"/>
                  </a:lnTo>
                  <a:lnTo>
                    <a:pt x="1333" y="1283"/>
                  </a:lnTo>
                  <a:lnTo>
                    <a:pt x="1333" y="1283"/>
                  </a:lnTo>
                  <a:lnTo>
                    <a:pt x="1394" y="1326"/>
                  </a:lnTo>
                  <a:lnTo>
                    <a:pt x="1456" y="1379"/>
                  </a:lnTo>
                  <a:lnTo>
                    <a:pt x="1509" y="1433"/>
                  </a:lnTo>
                  <a:lnTo>
                    <a:pt x="1553" y="1503"/>
                  </a:lnTo>
                  <a:lnTo>
                    <a:pt x="1597" y="1574"/>
                  </a:lnTo>
                  <a:lnTo>
                    <a:pt x="1633" y="1663"/>
                  </a:lnTo>
                  <a:lnTo>
                    <a:pt x="1650" y="1751"/>
                  </a:lnTo>
                  <a:lnTo>
                    <a:pt x="1659" y="1857"/>
                  </a:lnTo>
                  <a:lnTo>
                    <a:pt x="1659" y="1857"/>
                  </a:lnTo>
                  <a:lnTo>
                    <a:pt x="1650" y="1937"/>
                  </a:lnTo>
                  <a:lnTo>
                    <a:pt x="1641" y="2017"/>
                  </a:lnTo>
                  <a:lnTo>
                    <a:pt x="1624" y="2087"/>
                  </a:lnTo>
                  <a:lnTo>
                    <a:pt x="1597" y="2158"/>
                  </a:lnTo>
                  <a:lnTo>
                    <a:pt x="1562" y="2220"/>
                  </a:lnTo>
                  <a:lnTo>
                    <a:pt x="1527" y="2282"/>
                  </a:lnTo>
                  <a:lnTo>
                    <a:pt x="1483" y="2335"/>
                  </a:lnTo>
                  <a:lnTo>
                    <a:pt x="1430" y="2388"/>
                  </a:lnTo>
                  <a:lnTo>
                    <a:pt x="1377" y="2433"/>
                  </a:lnTo>
                  <a:lnTo>
                    <a:pt x="1315" y="2468"/>
                  </a:lnTo>
                  <a:lnTo>
                    <a:pt x="1253" y="2503"/>
                  </a:lnTo>
                  <a:lnTo>
                    <a:pt x="1183" y="2530"/>
                  </a:lnTo>
                  <a:lnTo>
                    <a:pt x="1112" y="2556"/>
                  </a:lnTo>
                  <a:lnTo>
                    <a:pt x="1041" y="2574"/>
                  </a:lnTo>
                  <a:lnTo>
                    <a:pt x="962" y="2583"/>
                  </a:lnTo>
                  <a:lnTo>
                    <a:pt x="883" y="2583"/>
                  </a:lnTo>
                  <a:lnTo>
                    <a:pt x="883" y="2583"/>
                  </a:lnTo>
                  <a:lnTo>
                    <a:pt x="750" y="2574"/>
                  </a:lnTo>
                  <a:lnTo>
                    <a:pt x="627" y="2556"/>
                  </a:lnTo>
                  <a:lnTo>
                    <a:pt x="512" y="2521"/>
                  </a:lnTo>
                  <a:lnTo>
                    <a:pt x="397" y="2477"/>
                  </a:lnTo>
                  <a:lnTo>
                    <a:pt x="291" y="2415"/>
                  </a:lnTo>
                  <a:lnTo>
                    <a:pt x="185" y="2344"/>
                  </a:lnTo>
                  <a:lnTo>
                    <a:pt x="88" y="2256"/>
                  </a:lnTo>
                  <a:lnTo>
                    <a:pt x="0" y="2167"/>
                  </a:lnTo>
                  <a:lnTo>
                    <a:pt x="247" y="19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43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44" name="Group 43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61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46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83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846097"/>
            <a:ext cx="11466875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3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(Analytics)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144339"/>
            <a:ext cx="11466875" cy="8447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360000" y="3789481"/>
            <a:ext cx="2440024" cy="349769"/>
            <a:chOff x="1814513" y="3319463"/>
            <a:chExt cx="6489700" cy="930275"/>
          </a:xfrm>
          <a:solidFill>
            <a:schemeClr val="accent1"/>
          </a:solidFill>
        </p:grpSpPr>
        <p:sp>
          <p:nvSpPr>
            <p:cNvPr id="39" name="Freeform 1"/>
            <p:cNvSpPr>
              <a:spLocks noChangeArrowheads="1"/>
            </p:cNvSpPr>
            <p:nvPr/>
          </p:nvSpPr>
          <p:spPr bwMode="auto">
            <a:xfrm>
              <a:off x="1814513" y="3332163"/>
              <a:ext cx="836612" cy="904875"/>
            </a:xfrm>
            <a:custGeom>
              <a:avLst/>
              <a:gdLst>
                <a:gd name="T0" fmla="*/ 1685 w 2322"/>
                <a:gd name="T1" fmla="*/ 1867 h 2514"/>
                <a:gd name="T2" fmla="*/ 626 w 2322"/>
                <a:gd name="T3" fmla="*/ 1867 h 2514"/>
                <a:gd name="T4" fmla="*/ 371 w 2322"/>
                <a:gd name="T5" fmla="*/ 2513 h 2514"/>
                <a:gd name="T6" fmla="*/ 0 w 2322"/>
                <a:gd name="T7" fmla="*/ 2513 h 2514"/>
                <a:gd name="T8" fmla="*/ 1032 w 2322"/>
                <a:gd name="T9" fmla="*/ 0 h 2514"/>
                <a:gd name="T10" fmla="*/ 1288 w 2322"/>
                <a:gd name="T11" fmla="*/ 0 h 2514"/>
                <a:gd name="T12" fmla="*/ 2321 w 2322"/>
                <a:gd name="T13" fmla="*/ 2513 h 2514"/>
                <a:gd name="T14" fmla="*/ 1950 w 2322"/>
                <a:gd name="T15" fmla="*/ 2513 h 2514"/>
                <a:gd name="T16" fmla="*/ 1685 w 2322"/>
                <a:gd name="T17" fmla="*/ 1867 h 2514"/>
                <a:gd name="T18" fmla="*/ 776 w 2322"/>
                <a:gd name="T19" fmla="*/ 1530 h 2514"/>
                <a:gd name="T20" fmla="*/ 1544 w 2322"/>
                <a:gd name="T21" fmla="*/ 1530 h 2514"/>
                <a:gd name="T22" fmla="*/ 1165 w 2322"/>
                <a:gd name="T23" fmla="*/ 593 h 2514"/>
                <a:gd name="T24" fmla="*/ 776 w 2322"/>
                <a:gd name="T25" fmla="*/ 153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2" h="2514">
                  <a:moveTo>
                    <a:pt x="1685" y="1867"/>
                  </a:moveTo>
                  <a:lnTo>
                    <a:pt x="626" y="1867"/>
                  </a:lnTo>
                  <a:lnTo>
                    <a:pt x="371" y="2513"/>
                  </a:lnTo>
                  <a:lnTo>
                    <a:pt x="0" y="2513"/>
                  </a:lnTo>
                  <a:lnTo>
                    <a:pt x="1032" y="0"/>
                  </a:lnTo>
                  <a:lnTo>
                    <a:pt x="1288" y="0"/>
                  </a:lnTo>
                  <a:lnTo>
                    <a:pt x="2321" y="2513"/>
                  </a:lnTo>
                  <a:lnTo>
                    <a:pt x="1950" y="2513"/>
                  </a:lnTo>
                  <a:lnTo>
                    <a:pt x="1685" y="1867"/>
                  </a:lnTo>
                  <a:close/>
                  <a:moveTo>
                    <a:pt x="776" y="1530"/>
                  </a:moveTo>
                  <a:lnTo>
                    <a:pt x="1544" y="1530"/>
                  </a:lnTo>
                  <a:lnTo>
                    <a:pt x="1165" y="593"/>
                  </a:lnTo>
                  <a:lnTo>
                    <a:pt x="776" y="15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2"/>
            <p:cNvSpPr>
              <a:spLocks noChangeArrowheads="1"/>
            </p:cNvSpPr>
            <p:nvPr/>
          </p:nvSpPr>
          <p:spPr bwMode="auto">
            <a:xfrm>
              <a:off x="2747963" y="3332163"/>
              <a:ext cx="758825" cy="904875"/>
            </a:xfrm>
            <a:custGeom>
              <a:avLst/>
              <a:gdLst>
                <a:gd name="T0" fmla="*/ 353 w 2110"/>
                <a:gd name="T1" fmla="*/ 673 h 2514"/>
                <a:gd name="T2" fmla="*/ 353 w 2110"/>
                <a:gd name="T3" fmla="*/ 2513 h 2514"/>
                <a:gd name="T4" fmla="*/ 0 w 2110"/>
                <a:gd name="T5" fmla="*/ 2513 h 2514"/>
                <a:gd name="T6" fmla="*/ 0 w 2110"/>
                <a:gd name="T7" fmla="*/ 0 h 2514"/>
                <a:gd name="T8" fmla="*/ 247 w 2110"/>
                <a:gd name="T9" fmla="*/ 0 h 2514"/>
                <a:gd name="T10" fmla="*/ 1747 w 2110"/>
                <a:gd name="T11" fmla="*/ 1849 h 2514"/>
                <a:gd name="T12" fmla="*/ 1747 w 2110"/>
                <a:gd name="T13" fmla="*/ 0 h 2514"/>
                <a:gd name="T14" fmla="*/ 2109 w 2110"/>
                <a:gd name="T15" fmla="*/ 0 h 2514"/>
                <a:gd name="T16" fmla="*/ 2109 w 2110"/>
                <a:gd name="T17" fmla="*/ 2513 h 2514"/>
                <a:gd name="T18" fmla="*/ 1862 w 2110"/>
                <a:gd name="T19" fmla="*/ 2513 h 2514"/>
                <a:gd name="T20" fmla="*/ 353 w 2110"/>
                <a:gd name="T21" fmla="*/ 67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0" h="2514">
                  <a:moveTo>
                    <a:pt x="353" y="673"/>
                  </a:moveTo>
                  <a:lnTo>
                    <a:pt x="353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247" y="0"/>
                  </a:lnTo>
                  <a:lnTo>
                    <a:pt x="1747" y="1849"/>
                  </a:lnTo>
                  <a:lnTo>
                    <a:pt x="1747" y="0"/>
                  </a:lnTo>
                  <a:lnTo>
                    <a:pt x="2109" y="0"/>
                  </a:lnTo>
                  <a:lnTo>
                    <a:pt x="2109" y="2513"/>
                  </a:lnTo>
                  <a:lnTo>
                    <a:pt x="1862" y="2513"/>
                  </a:lnTo>
                  <a:lnTo>
                    <a:pt x="353" y="67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"/>
            <p:cNvSpPr>
              <a:spLocks noChangeArrowheads="1"/>
            </p:cNvSpPr>
            <p:nvPr/>
          </p:nvSpPr>
          <p:spPr bwMode="auto">
            <a:xfrm>
              <a:off x="3603625" y="3332163"/>
              <a:ext cx="838200" cy="904875"/>
            </a:xfrm>
            <a:custGeom>
              <a:avLst/>
              <a:gdLst>
                <a:gd name="T0" fmla="*/ 1694 w 2330"/>
                <a:gd name="T1" fmla="*/ 1867 h 2514"/>
                <a:gd name="T2" fmla="*/ 635 w 2330"/>
                <a:gd name="T3" fmla="*/ 1867 h 2514"/>
                <a:gd name="T4" fmla="*/ 379 w 2330"/>
                <a:gd name="T5" fmla="*/ 2513 h 2514"/>
                <a:gd name="T6" fmla="*/ 0 w 2330"/>
                <a:gd name="T7" fmla="*/ 2513 h 2514"/>
                <a:gd name="T8" fmla="*/ 1041 w 2330"/>
                <a:gd name="T9" fmla="*/ 0 h 2514"/>
                <a:gd name="T10" fmla="*/ 1288 w 2330"/>
                <a:gd name="T11" fmla="*/ 0 h 2514"/>
                <a:gd name="T12" fmla="*/ 2329 w 2330"/>
                <a:gd name="T13" fmla="*/ 2513 h 2514"/>
                <a:gd name="T14" fmla="*/ 1959 w 2330"/>
                <a:gd name="T15" fmla="*/ 2513 h 2514"/>
                <a:gd name="T16" fmla="*/ 1694 w 2330"/>
                <a:gd name="T17" fmla="*/ 1867 h 2514"/>
                <a:gd name="T18" fmla="*/ 776 w 2330"/>
                <a:gd name="T19" fmla="*/ 1530 h 2514"/>
                <a:gd name="T20" fmla="*/ 1553 w 2330"/>
                <a:gd name="T21" fmla="*/ 1530 h 2514"/>
                <a:gd name="T22" fmla="*/ 1165 w 2330"/>
                <a:gd name="T23" fmla="*/ 593 h 2514"/>
                <a:gd name="T24" fmla="*/ 776 w 2330"/>
                <a:gd name="T25" fmla="*/ 153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0" h="2514">
                  <a:moveTo>
                    <a:pt x="1694" y="1867"/>
                  </a:moveTo>
                  <a:lnTo>
                    <a:pt x="635" y="1867"/>
                  </a:lnTo>
                  <a:lnTo>
                    <a:pt x="379" y="2513"/>
                  </a:lnTo>
                  <a:lnTo>
                    <a:pt x="0" y="2513"/>
                  </a:lnTo>
                  <a:lnTo>
                    <a:pt x="1041" y="0"/>
                  </a:lnTo>
                  <a:lnTo>
                    <a:pt x="1288" y="0"/>
                  </a:lnTo>
                  <a:lnTo>
                    <a:pt x="2329" y="2513"/>
                  </a:lnTo>
                  <a:lnTo>
                    <a:pt x="1959" y="2513"/>
                  </a:lnTo>
                  <a:lnTo>
                    <a:pt x="1694" y="1867"/>
                  </a:lnTo>
                  <a:close/>
                  <a:moveTo>
                    <a:pt x="776" y="1530"/>
                  </a:moveTo>
                  <a:lnTo>
                    <a:pt x="1553" y="1530"/>
                  </a:lnTo>
                  <a:lnTo>
                    <a:pt x="1165" y="593"/>
                  </a:lnTo>
                  <a:lnTo>
                    <a:pt x="776" y="15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"/>
            <p:cNvSpPr>
              <a:spLocks noChangeArrowheads="1"/>
            </p:cNvSpPr>
            <p:nvPr/>
          </p:nvSpPr>
          <p:spPr bwMode="auto">
            <a:xfrm>
              <a:off x="4552950" y="3332163"/>
              <a:ext cx="527050" cy="904875"/>
            </a:xfrm>
            <a:custGeom>
              <a:avLst/>
              <a:gdLst>
                <a:gd name="T0" fmla="*/ 353 w 1465"/>
                <a:gd name="T1" fmla="*/ 2176 h 2514"/>
                <a:gd name="T2" fmla="*/ 1464 w 1465"/>
                <a:gd name="T3" fmla="*/ 2176 h 2514"/>
                <a:gd name="T4" fmla="*/ 1464 w 1465"/>
                <a:gd name="T5" fmla="*/ 2513 h 2514"/>
                <a:gd name="T6" fmla="*/ 0 w 1465"/>
                <a:gd name="T7" fmla="*/ 2513 h 2514"/>
                <a:gd name="T8" fmla="*/ 0 w 1465"/>
                <a:gd name="T9" fmla="*/ 0 h 2514"/>
                <a:gd name="T10" fmla="*/ 353 w 1465"/>
                <a:gd name="T11" fmla="*/ 0 h 2514"/>
                <a:gd name="T12" fmla="*/ 353 w 1465"/>
                <a:gd name="T13" fmla="*/ 217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5" h="2514">
                  <a:moveTo>
                    <a:pt x="353" y="2176"/>
                  </a:moveTo>
                  <a:lnTo>
                    <a:pt x="1464" y="2176"/>
                  </a:lnTo>
                  <a:lnTo>
                    <a:pt x="1464" y="2513"/>
                  </a:lnTo>
                  <a:lnTo>
                    <a:pt x="0" y="2513"/>
                  </a:lnTo>
                  <a:lnTo>
                    <a:pt x="0" y="0"/>
                  </a:lnTo>
                  <a:lnTo>
                    <a:pt x="353" y="0"/>
                  </a:lnTo>
                  <a:lnTo>
                    <a:pt x="353" y="21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5"/>
            <p:cNvSpPr>
              <a:spLocks noChangeArrowheads="1"/>
            </p:cNvSpPr>
            <p:nvPr/>
          </p:nvSpPr>
          <p:spPr bwMode="auto">
            <a:xfrm>
              <a:off x="5010150" y="3332163"/>
              <a:ext cx="758825" cy="904875"/>
            </a:xfrm>
            <a:custGeom>
              <a:avLst/>
              <a:gdLst>
                <a:gd name="T0" fmla="*/ 1225 w 2109"/>
                <a:gd name="T1" fmla="*/ 1433 h 2514"/>
                <a:gd name="T2" fmla="*/ 1225 w 2109"/>
                <a:gd name="T3" fmla="*/ 2513 h 2514"/>
                <a:gd name="T4" fmla="*/ 872 w 2109"/>
                <a:gd name="T5" fmla="*/ 2513 h 2514"/>
                <a:gd name="T6" fmla="*/ 872 w 2109"/>
                <a:gd name="T7" fmla="*/ 1433 h 2514"/>
                <a:gd name="T8" fmla="*/ 0 w 2109"/>
                <a:gd name="T9" fmla="*/ 0 h 2514"/>
                <a:gd name="T10" fmla="*/ 396 w 2109"/>
                <a:gd name="T11" fmla="*/ 0 h 2514"/>
                <a:gd name="T12" fmla="*/ 1049 w 2109"/>
                <a:gd name="T13" fmla="*/ 1089 h 2514"/>
                <a:gd name="T14" fmla="*/ 1711 w 2109"/>
                <a:gd name="T15" fmla="*/ 0 h 2514"/>
                <a:gd name="T16" fmla="*/ 2108 w 2109"/>
                <a:gd name="T17" fmla="*/ 0 h 2514"/>
                <a:gd name="T18" fmla="*/ 1225 w 2109"/>
                <a:gd name="T19" fmla="*/ 1433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9" h="2514">
                  <a:moveTo>
                    <a:pt x="1225" y="1433"/>
                  </a:moveTo>
                  <a:lnTo>
                    <a:pt x="1225" y="2513"/>
                  </a:lnTo>
                  <a:lnTo>
                    <a:pt x="872" y="2513"/>
                  </a:lnTo>
                  <a:lnTo>
                    <a:pt x="872" y="1433"/>
                  </a:lnTo>
                  <a:lnTo>
                    <a:pt x="0" y="0"/>
                  </a:lnTo>
                  <a:lnTo>
                    <a:pt x="396" y="0"/>
                  </a:lnTo>
                  <a:lnTo>
                    <a:pt x="1049" y="1089"/>
                  </a:lnTo>
                  <a:lnTo>
                    <a:pt x="1711" y="0"/>
                  </a:lnTo>
                  <a:lnTo>
                    <a:pt x="2108" y="0"/>
                  </a:lnTo>
                  <a:lnTo>
                    <a:pt x="1225" y="14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6"/>
            <p:cNvSpPr>
              <a:spLocks noChangeArrowheads="1"/>
            </p:cNvSpPr>
            <p:nvPr/>
          </p:nvSpPr>
          <p:spPr bwMode="auto">
            <a:xfrm>
              <a:off x="5826125" y="3332163"/>
              <a:ext cx="620713" cy="904875"/>
            </a:xfrm>
            <a:custGeom>
              <a:avLst/>
              <a:gdLst>
                <a:gd name="T0" fmla="*/ 0 w 1722"/>
                <a:gd name="T1" fmla="*/ 0 h 2514"/>
                <a:gd name="T2" fmla="*/ 1721 w 1722"/>
                <a:gd name="T3" fmla="*/ 0 h 2514"/>
                <a:gd name="T4" fmla="*/ 1721 w 1722"/>
                <a:gd name="T5" fmla="*/ 346 h 2514"/>
                <a:gd name="T6" fmla="*/ 1042 w 1722"/>
                <a:gd name="T7" fmla="*/ 346 h 2514"/>
                <a:gd name="T8" fmla="*/ 1042 w 1722"/>
                <a:gd name="T9" fmla="*/ 2513 h 2514"/>
                <a:gd name="T10" fmla="*/ 680 w 1722"/>
                <a:gd name="T11" fmla="*/ 2513 h 2514"/>
                <a:gd name="T12" fmla="*/ 680 w 1722"/>
                <a:gd name="T13" fmla="*/ 346 h 2514"/>
                <a:gd name="T14" fmla="*/ 0 w 1722"/>
                <a:gd name="T15" fmla="*/ 346 h 2514"/>
                <a:gd name="T16" fmla="*/ 0 w 1722"/>
                <a:gd name="T17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2" h="2514">
                  <a:moveTo>
                    <a:pt x="0" y="0"/>
                  </a:moveTo>
                  <a:lnTo>
                    <a:pt x="1721" y="0"/>
                  </a:lnTo>
                  <a:lnTo>
                    <a:pt x="1721" y="346"/>
                  </a:lnTo>
                  <a:lnTo>
                    <a:pt x="1042" y="346"/>
                  </a:lnTo>
                  <a:lnTo>
                    <a:pt x="1042" y="2513"/>
                  </a:lnTo>
                  <a:lnTo>
                    <a:pt x="680" y="2513"/>
                  </a:lnTo>
                  <a:lnTo>
                    <a:pt x="680" y="346"/>
                  </a:lnTo>
                  <a:lnTo>
                    <a:pt x="0" y="34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7"/>
            <p:cNvSpPr>
              <a:spLocks noChangeArrowheads="1"/>
            </p:cNvSpPr>
            <p:nvPr/>
          </p:nvSpPr>
          <p:spPr bwMode="auto">
            <a:xfrm>
              <a:off x="6565900" y="3332163"/>
              <a:ext cx="130175" cy="904875"/>
            </a:xfrm>
            <a:custGeom>
              <a:avLst/>
              <a:gdLst>
                <a:gd name="T0" fmla="*/ 0 w 363"/>
                <a:gd name="T1" fmla="*/ 0 h 2514"/>
                <a:gd name="T2" fmla="*/ 362 w 363"/>
                <a:gd name="T3" fmla="*/ 0 h 2514"/>
                <a:gd name="T4" fmla="*/ 362 w 363"/>
                <a:gd name="T5" fmla="*/ 2513 h 2514"/>
                <a:gd name="T6" fmla="*/ 0 w 363"/>
                <a:gd name="T7" fmla="*/ 2513 h 2514"/>
                <a:gd name="T8" fmla="*/ 0 w 363"/>
                <a:gd name="T9" fmla="*/ 0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2514">
                  <a:moveTo>
                    <a:pt x="0" y="0"/>
                  </a:moveTo>
                  <a:lnTo>
                    <a:pt x="362" y="0"/>
                  </a:lnTo>
                  <a:lnTo>
                    <a:pt x="362" y="2513"/>
                  </a:lnTo>
                  <a:lnTo>
                    <a:pt x="0" y="251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8"/>
            <p:cNvSpPr>
              <a:spLocks noChangeArrowheads="1"/>
            </p:cNvSpPr>
            <p:nvPr/>
          </p:nvSpPr>
          <p:spPr bwMode="auto">
            <a:xfrm>
              <a:off x="6829425" y="3319463"/>
              <a:ext cx="819150" cy="930275"/>
            </a:xfrm>
            <a:custGeom>
              <a:avLst/>
              <a:gdLst>
                <a:gd name="T0" fmla="*/ 1270 w 2277"/>
                <a:gd name="T1" fmla="*/ 0 h 2584"/>
                <a:gd name="T2" fmla="*/ 1535 w 2277"/>
                <a:gd name="T3" fmla="*/ 27 h 2584"/>
                <a:gd name="T4" fmla="*/ 1782 w 2277"/>
                <a:gd name="T5" fmla="*/ 106 h 2584"/>
                <a:gd name="T6" fmla="*/ 2003 w 2277"/>
                <a:gd name="T7" fmla="*/ 230 h 2584"/>
                <a:gd name="T8" fmla="*/ 2188 w 2277"/>
                <a:gd name="T9" fmla="*/ 389 h 2584"/>
                <a:gd name="T10" fmla="*/ 1950 w 2277"/>
                <a:gd name="T11" fmla="*/ 628 h 2584"/>
                <a:gd name="T12" fmla="*/ 1817 w 2277"/>
                <a:gd name="T13" fmla="*/ 513 h 2584"/>
                <a:gd name="T14" fmla="*/ 1659 w 2277"/>
                <a:gd name="T15" fmla="*/ 425 h 2584"/>
                <a:gd name="T16" fmla="*/ 1473 w 2277"/>
                <a:gd name="T17" fmla="*/ 363 h 2584"/>
                <a:gd name="T18" fmla="*/ 1270 w 2277"/>
                <a:gd name="T19" fmla="*/ 345 h 2584"/>
                <a:gd name="T20" fmla="*/ 1173 w 2277"/>
                <a:gd name="T21" fmla="*/ 345 h 2584"/>
                <a:gd name="T22" fmla="*/ 997 w 2277"/>
                <a:gd name="T23" fmla="*/ 381 h 2584"/>
                <a:gd name="T24" fmla="*/ 829 w 2277"/>
                <a:gd name="T25" fmla="*/ 451 h 2584"/>
                <a:gd name="T26" fmla="*/ 688 w 2277"/>
                <a:gd name="T27" fmla="*/ 558 h 2584"/>
                <a:gd name="T28" fmla="*/ 564 w 2277"/>
                <a:gd name="T29" fmla="*/ 681 h 2584"/>
                <a:gd name="T30" fmla="*/ 467 w 2277"/>
                <a:gd name="T31" fmla="*/ 832 h 2584"/>
                <a:gd name="T32" fmla="*/ 406 w 2277"/>
                <a:gd name="T33" fmla="*/ 1000 h 2584"/>
                <a:gd name="T34" fmla="*/ 370 w 2277"/>
                <a:gd name="T35" fmla="*/ 1195 h 2584"/>
                <a:gd name="T36" fmla="*/ 362 w 2277"/>
                <a:gd name="T37" fmla="*/ 1292 h 2584"/>
                <a:gd name="T38" fmla="*/ 379 w 2277"/>
                <a:gd name="T39" fmla="*/ 1495 h 2584"/>
                <a:gd name="T40" fmla="*/ 432 w 2277"/>
                <a:gd name="T41" fmla="*/ 1680 h 2584"/>
                <a:gd name="T42" fmla="*/ 520 w 2277"/>
                <a:gd name="T43" fmla="*/ 1840 h 2584"/>
                <a:gd name="T44" fmla="*/ 635 w 2277"/>
                <a:gd name="T45" fmla="*/ 1981 h 2584"/>
                <a:gd name="T46" fmla="*/ 767 w 2277"/>
                <a:gd name="T47" fmla="*/ 2087 h 2584"/>
                <a:gd name="T48" fmla="*/ 935 w 2277"/>
                <a:gd name="T49" fmla="*/ 2176 h 2584"/>
                <a:gd name="T50" fmla="*/ 1112 w 2277"/>
                <a:gd name="T51" fmla="*/ 2229 h 2584"/>
                <a:gd name="T52" fmla="*/ 1306 w 2277"/>
                <a:gd name="T53" fmla="*/ 2247 h 2584"/>
                <a:gd name="T54" fmla="*/ 1429 w 2277"/>
                <a:gd name="T55" fmla="*/ 2238 h 2584"/>
                <a:gd name="T56" fmla="*/ 1641 w 2277"/>
                <a:gd name="T57" fmla="*/ 2176 h 2584"/>
                <a:gd name="T58" fmla="*/ 1826 w 2277"/>
                <a:gd name="T59" fmla="*/ 2079 h 2584"/>
                <a:gd name="T60" fmla="*/ 1967 w 2277"/>
                <a:gd name="T61" fmla="*/ 1955 h 2584"/>
                <a:gd name="T62" fmla="*/ 2276 w 2277"/>
                <a:gd name="T63" fmla="*/ 2114 h 2584"/>
                <a:gd name="T64" fmla="*/ 2188 w 2277"/>
                <a:gd name="T65" fmla="*/ 2220 h 2584"/>
                <a:gd name="T66" fmla="*/ 1976 w 2277"/>
                <a:gd name="T67" fmla="*/ 2388 h 2584"/>
                <a:gd name="T68" fmla="*/ 1720 w 2277"/>
                <a:gd name="T69" fmla="*/ 2512 h 2584"/>
                <a:gd name="T70" fmla="*/ 1447 w 2277"/>
                <a:gd name="T71" fmla="*/ 2574 h 2584"/>
                <a:gd name="T72" fmla="*/ 1306 w 2277"/>
                <a:gd name="T73" fmla="*/ 2583 h 2584"/>
                <a:gd name="T74" fmla="*/ 1032 w 2277"/>
                <a:gd name="T75" fmla="*/ 2556 h 2584"/>
                <a:gd name="T76" fmla="*/ 785 w 2277"/>
                <a:gd name="T77" fmla="*/ 2486 h 2584"/>
                <a:gd name="T78" fmla="*/ 564 w 2277"/>
                <a:gd name="T79" fmla="*/ 2371 h 2584"/>
                <a:gd name="T80" fmla="*/ 370 w 2277"/>
                <a:gd name="T81" fmla="*/ 2220 h 2584"/>
                <a:gd name="T82" fmla="*/ 220 w 2277"/>
                <a:gd name="T83" fmla="*/ 2025 h 2584"/>
                <a:gd name="T84" fmla="*/ 106 w 2277"/>
                <a:gd name="T85" fmla="*/ 1804 h 2584"/>
                <a:gd name="T86" fmla="*/ 26 w 2277"/>
                <a:gd name="T87" fmla="*/ 1565 h 2584"/>
                <a:gd name="T88" fmla="*/ 0 w 2277"/>
                <a:gd name="T89" fmla="*/ 1292 h 2584"/>
                <a:gd name="T90" fmla="*/ 9 w 2277"/>
                <a:gd name="T91" fmla="*/ 1159 h 2584"/>
                <a:gd name="T92" fmla="*/ 62 w 2277"/>
                <a:gd name="T93" fmla="*/ 903 h 2584"/>
                <a:gd name="T94" fmla="*/ 150 w 2277"/>
                <a:gd name="T95" fmla="*/ 673 h 2584"/>
                <a:gd name="T96" fmla="*/ 282 w 2277"/>
                <a:gd name="T97" fmla="*/ 469 h 2584"/>
                <a:gd name="T98" fmla="*/ 459 w 2277"/>
                <a:gd name="T99" fmla="*/ 292 h 2584"/>
                <a:gd name="T100" fmla="*/ 653 w 2277"/>
                <a:gd name="T101" fmla="*/ 150 h 2584"/>
                <a:gd name="T102" fmla="*/ 882 w 2277"/>
                <a:gd name="T103" fmla="*/ 62 h 2584"/>
                <a:gd name="T104" fmla="*/ 1138 w 2277"/>
                <a:gd name="T105" fmla="*/ 9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77" h="2584">
                  <a:moveTo>
                    <a:pt x="1270" y="0"/>
                  </a:moveTo>
                  <a:lnTo>
                    <a:pt x="1270" y="0"/>
                  </a:lnTo>
                  <a:lnTo>
                    <a:pt x="1403" y="9"/>
                  </a:lnTo>
                  <a:lnTo>
                    <a:pt x="1535" y="27"/>
                  </a:lnTo>
                  <a:lnTo>
                    <a:pt x="1659" y="62"/>
                  </a:lnTo>
                  <a:lnTo>
                    <a:pt x="1782" y="106"/>
                  </a:lnTo>
                  <a:lnTo>
                    <a:pt x="1897" y="159"/>
                  </a:lnTo>
                  <a:lnTo>
                    <a:pt x="2003" y="230"/>
                  </a:lnTo>
                  <a:lnTo>
                    <a:pt x="2100" y="301"/>
                  </a:lnTo>
                  <a:lnTo>
                    <a:pt x="2188" y="389"/>
                  </a:lnTo>
                  <a:lnTo>
                    <a:pt x="1950" y="628"/>
                  </a:lnTo>
                  <a:lnTo>
                    <a:pt x="1950" y="628"/>
                  </a:lnTo>
                  <a:lnTo>
                    <a:pt x="1888" y="566"/>
                  </a:lnTo>
                  <a:lnTo>
                    <a:pt x="1817" y="513"/>
                  </a:lnTo>
                  <a:lnTo>
                    <a:pt x="1738" y="469"/>
                  </a:lnTo>
                  <a:lnTo>
                    <a:pt x="1659" y="425"/>
                  </a:lnTo>
                  <a:lnTo>
                    <a:pt x="1562" y="389"/>
                  </a:lnTo>
                  <a:lnTo>
                    <a:pt x="1473" y="363"/>
                  </a:lnTo>
                  <a:lnTo>
                    <a:pt x="1367" y="345"/>
                  </a:lnTo>
                  <a:lnTo>
                    <a:pt x="1270" y="345"/>
                  </a:lnTo>
                  <a:lnTo>
                    <a:pt x="1270" y="345"/>
                  </a:lnTo>
                  <a:lnTo>
                    <a:pt x="1173" y="345"/>
                  </a:lnTo>
                  <a:lnTo>
                    <a:pt x="1085" y="363"/>
                  </a:lnTo>
                  <a:lnTo>
                    <a:pt x="997" y="381"/>
                  </a:lnTo>
                  <a:lnTo>
                    <a:pt x="909" y="416"/>
                  </a:lnTo>
                  <a:lnTo>
                    <a:pt x="829" y="451"/>
                  </a:lnTo>
                  <a:lnTo>
                    <a:pt x="759" y="504"/>
                  </a:lnTo>
                  <a:lnTo>
                    <a:pt x="688" y="558"/>
                  </a:lnTo>
                  <a:lnTo>
                    <a:pt x="626" y="611"/>
                  </a:lnTo>
                  <a:lnTo>
                    <a:pt x="564" y="681"/>
                  </a:lnTo>
                  <a:lnTo>
                    <a:pt x="512" y="752"/>
                  </a:lnTo>
                  <a:lnTo>
                    <a:pt x="467" y="832"/>
                  </a:lnTo>
                  <a:lnTo>
                    <a:pt x="432" y="911"/>
                  </a:lnTo>
                  <a:lnTo>
                    <a:pt x="406" y="1000"/>
                  </a:lnTo>
                  <a:lnTo>
                    <a:pt x="379" y="1097"/>
                  </a:lnTo>
                  <a:lnTo>
                    <a:pt x="370" y="1195"/>
                  </a:lnTo>
                  <a:lnTo>
                    <a:pt x="362" y="1292"/>
                  </a:lnTo>
                  <a:lnTo>
                    <a:pt x="362" y="1292"/>
                  </a:lnTo>
                  <a:lnTo>
                    <a:pt x="370" y="1397"/>
                  </a:lnTo>
                  <a:lnTo>
                    <a:pt x="379" y="1495"/>
                  </a:lnTo>
                  <a:lnTo>
                    <a:pt x="406" y="1592"/>
                  </a:lnTo>
                  <a:lnTo>
                    <a:pt x="432" y="1680"/>
                  </a:lnTo>
                  <a:lnTo>
                    <a:pt x="476" y="1760"/>
                  </a:lnTo>
                  <a:lnTo>
                    <a:pt x="520" y="1840"/>
                  </a:lnTo>
                  <a:lnTo>
                    <a:pt x="573" y="1910"/>
                  </a:lnTo>
                  <a:lnTo>
                    <a:pt x="635" y="1981"/>
                  </a:lnTo>
                  <a:lnTo>
                    <a:pt x="697" y="2043"/>
                  </a:lnTo>
                  <a:lnTo>
                    <a:pt x="767" y="2087"/>
                  </a:lnTo>
                  <a:lnTo>
                    <a:pt x="847" y="2141"/>
                  </a:lnTo>
                  <a:lnTo>
                    <a:pt x="935" y="2176"/>
                  </a:lnTo>
                  <a:lnTo>
                    <a:pt x="1014" y="2202"/>
                  </a:lnTo>
                  <a:lnTo>
                    <a:pt x="1112" y="2229"/>
                  </a:lnTo>
                  <a:lnTo>
                    <a:pt x="1209" y="2238"/>
                  </a:lnTo>
                  <a:lnTo>
                    <a:pt x="1306" y="2247"/>
                  </a:lnTo>
                  <a:lnTo>
                    <a:pt x="1306" y="2247"/>
                  </a:lnTo>
                  <a:lnTo>
                    <a:pt x="1429" y="2238"/>
                  </a:lnTo>
                  <a:lnTo>
                    <a:pt x="1535" y="2211"/>
                  </a:lnTo>
                  <a:lnTo>
                    <a:pt x="1641" y="2176"/>
                  </a:lnTo>
                  <a:lnTo>
                    <a:pt x="1738" y="2132"/>
                  </a:lnTo>
                  <a:lnTo>
                    <a:pt x="1826" y="2079"/>
                  </a:lnTo>
                  <a:lnTo>
                    <a:pt x="1897" y="2017"/>
                  </a:lnTo>
                  <a:lnTo>
                    <a:pt x="1967" y="1955"/>
                  </a:lnTo>
                  <a:lnTo>
                    <a:pt x="2020" y="1884"/>
                  </a:lnTo>
                  <a:lnTo>
                    <a:pt x="2276" y="2114"/>
                  </a:lnTo>
                  <a:lnTo>
                    <a:pt x="2276" y="2114"/>
                  </a:lnTo>
                  <a:lnTo>
                    <a:pt x="2188" y="2220"/>
                  </a:lnTo>
                  <a:lnTo>
                    <a:pt x="2091" y="2309"/>
                  </a:lnTo>
                  <a:lnTo>
                    <a:pt x="1976" y="2388"/>
                  </a:lnTo>
                  <a:lnTo>
                    <a:pt x="1853" y="2450"/>
                  </a:lnTo>
                  <a:lnTo>
                    <a:pt x="1720" y="2512"/>
                  </a:lnTo>
                  <a:lnTo>
                    <a:pt x="1588" y="2548"/>
                  </a:lnTo>
                  <a:lnTo>
                    <a:pt x="1447" y="2574"/>
                  </a:lnTo>
                  <a:lnTo>
                    <a:pt x="1306" y="2583"/>
                  </a:lnTo>
                  <a:lnTo>
                    <a:pt x="1306" y="2583"/>
                  </a:lnTo>
                  <a:lnTo>
                    <a:pt x="1165" y="2574"/>
                  </a:lnTo>
                  <a:lnTo>
                    <a:pt x="1032" y="2556"/>
                  </a:lnTo>
                  <a:lnTo>
                    <a:pt x="909" y="2530"/>
                  </a:lnTo>
                  <a:lnTo>
                    <a:pt x="785" y="2486"/>
                  </a:lnTo>
                  <a:lnTo>
                    <a:pt x="670" y="2433"/>
                  </a:lnTo>
                  <a:lnTo>
                    <a:pt x="564" y="2371"/>
                  </a:lnTo>
                  <a:lnTo>
                    <a:pt x="467" y="2300"/>
                  </a:lnTo>
                  <a:lnTo>
                    <a:pt x="370" y="2220"/>
                  </a:lnTo>
                  <a:lnTo>
                    <a:pt x="291" y="2123"/>
                  </a:lnTo>
                  <a:lnTo>
                    <a:pt x="220" y="2025"/>
                  </a:lnTo>
                  <a:lnTo>
                    <a:pt x="159" y="1919"/>
                  </a:lnTo>
                  <a:lnTo>
                    <a:pt x="106" y="1804"/>
                  </a:lnTo>
                  <a:lnTo>
                    <a:pt x="62" y="1689"/>
                  </a:lnTo>
                  <a:lnTo>
                    <a:pt x="26" y="1565"/>
                  </a:lnTo>
                  <a:lnTo>
                    <a:pt x="9" y="1433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9" y="1159"/>
                  </a:lnTo>
                  <a:lnTo>
                    <a:pt x="26" y="1027"/>
                  </a:lnTo>
                  <a:lnTo>
                    <a:pt x="62" y="903"/>
                  </a:lnTo>
                  <a:lnTo>
                    <a:pt x="97" y="788"/>
                  </a:lnTo>
                  <a:lnTo>
                    <a:pt x="150" y="673"/>
                  </a:lnTo>
                  <a:lnTo>
                    <a:pt x="212" y="566"/>
                  </a:lnTo>
                  <a:lnTo>
                    <a:pt x="282" y="469"/>
                  </a:lnTo>
                  <a:lnTo>
                    <a:pt x="370" y="372"/>
                  </a:lnTo>
                  <a:lnTo>
                    <a:pt x="459" y="292"/>
                  </a:lnTo>
                  <a:lnTo>
                    <a:pt x="556" y="221"/>
                  </a:lnTo>
                  <a:lnTo>
                    <a:pt x="653" y="150"/>
                  </a:lnTo>
                  <a:lnTo>
                    <a:pt x="767" y="97"/>
                  </a:lnTo>
                  <a:lnTo>
                    <a:pt x="882" y="62"/>
                  </a:lnTo>
                  <a:lnTo>
                    <a:pt x="1006" y="27"/>
                  </a:lnTo>
                  <a:lnTo>
                    <a:pt x="1138" y="9"/>
                  </a:lnTo>
                  <a:lnTo>
                    <a:pt x="127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9"/>
            <p:cNvSpPr>
              <a:spLocks noChangeArrowheads="1"/>
            </p:cNvSpPr>
            <p:nvPr/>
          </p:nvSpPr>
          <p:spPr bwMode="auto">
            <a:xfrm>
              <a:off x="7707313" y="3319463"/>
              <a:ext cx="596900" cy="930275"/>
            </a:xfrm>
            <a:custGeom>
              <a:avLst/>
              <a:gdLst>
                <a:gd name="T0" fmla="*/ 309 w 1660"/>
                <a:gd name="T1" fmla="*/ 1981 h 2584"/>
                <a:gd name="T2" fmla="*/ 512 w 1660"/>
                <a:gd name="T3" fmla="*/ 2149 h 2584"/>
                <a:gd name="T4" fmla="*/ 768 w 1660"/>
                <a:gd name="T5" fmla="*/ 2238 h 2584"/>
                <a:gd name="T6" fmla="*/ 944 w 1660"/>
                <a:gd name="T7" fmla="*/ 2238 h 2584"/>
                <a:gd name="T8" fmla="*/ 1165 w 1660"/>
                <a:gd name="T9" fmla="*/ 2141 h 2584"/>
                <a:gd name="T10" fmla="*/ 1288 w 1660"/>
                <a:gd name="T11" fmla="*/ 1946 h 2584"/>
                <a:gd name="T12" fmla="*/ 1288 w 1660"/>
                <a:gd name="T13" fmla="*/ 1795 h 2584"/>
                <a:gd name="T14" fmla="*/ 1209 w 1660"/>
                <a:gd name="T15" fmla="*/ 1636 h 2584"/>
                <a:gd name="T16" fmla="*/ 988 w 1660"/>
                <a:gd name="T17" fmla="*/ 1486 h 2584"/>
                <a:gd name="T18" fmla="*/ 565 w 1660"/>
                <a:gd name="T19" fmla="*/ 1292 h 2584"/>
                <a:gd name="T20" fmla="*/ 371 w 1660"/>
                <a:gd name="T21" fmla="*/ 1177 h 2584"/>
                <a:gd name="T22" fmla="*/ 212 w 1660"/>
                <a:gd name="T23" fmla="*/ 1000 h 2584"/>
                <a:gd name="T24" fmla="*/ 124 w 1660"/>
                <a:gd name="T25" fmla="*/ 761 h 2584"/>
                <a:gd name="T26" fmla="*/ 124 w 1660"/>
                <a:gd name="T27" fmla="*/ 602 h 2584"/>
                <a:gd name="T28" fmla="*/ 177 w 1660"/>
                <a:gd name="T29" fmla="*/ 407 h 2584"/>
                <a:gd name="T30" fmla="*/ 282 w 1660"/>
                <a:gd name="T31" fmla="*/ 248 h 2584"/>
                <a:gd name="T32" fmla="*/ 441 w 1660"/>
                <a:gd name="T33" fmla="*/ 115 h 2584"/>
                <a:gd name="T34" fmla="*/ 644 w 1660"/>
                <a:gd name="T35" fmla="*/ 35 h 2584"/>
                <a:gd name="T36" fmla="*/ 874 w 1660"/>
                <a:gd name="T37" fmla="*/ 0 h 2584"/>
                <a:gd name="T38" fmla="*/ 1094 w 1660"/>
                <a:gd name="T39" fmla="*/ 27 h 2584"/>
                <a:gd name="T40" fmla="*/ 1359 w 1660"/>
                <a:gd name="T41" fmla="*/ 124 h 2584"/>
                <a:gd name="T42" fmla="*/ 1341 w 1660"/>
                <a:gd name="T43" fmla="*/ 513 h 2584"/>
                <a:gd name="T44" fmla="*/ 1174 w 1660"/>
                <a:gd name="T45" fmla="*/ 407 h 2584"/>
                <a:gd name="T46" fmla="*/ 1006 w 1660"/>
                <a:gd name="T47" fmla="*/ 354 h 2584"/>
                <a:gd name="T48" fmla="*/ 891 w 1660"/>
                <a:gd name="T49" fmla="*/ 345 h 2584"/>
                <a:gd name="T50" fmla="*/ 671 w 1660"/>
                <a:gd name="T51" fmla="*/ 389 h 2584"/>
                <a:gd name="T52" fmla="*/ 512 w 1660"/>
                <a:gd name="T53" fmla="*/ 531 h 2584"/>
                <a:gd name="T54" fmla="*/ 477 w 1660"/>
                <a:gd name="T55" fmla="*/ 681 h 2584"/>
                <a:gd name="T56" fmla="*/ 530 w 1660"/>
                <a:gd name="T57" fmla="*/ 832 h 2584"/>
                <a:gd name="T58" fmla="*/ 662 w 1660"/>
                <a:gd name="T59" fmla="*/ 956 h 2584"/>
                <a:gd name="T60" fmla="*/ 1059 w 1660"/>
                <a:gd name="T61" fmla="*/ 1142 h 2584"/>
                <a:gd name="T62" fmla="*/ 1333 w 1660"/>
                <a:gd name="T63" fmla="*/ 1283 h 2584"/>
                <a:gd name="T64" fmla="*/ 1509 w 1660"/>
                <a:gd name="T65" fmla="*/ 1433 h 2584"/>
                <a:gd name="T66" fmla="*/ 1633 w 1660"/>
                <a:gd name="T67" fmla="*/ 1663 h 2584"/>
                <a:gd name="T68" fmla="*/ 1659 w 1660"/>
                <a:gd name="T69" fmla="*/ 1857 h 2584"/>
                <a:gd name="T70" fmla="*/ 1624 w 1660"/>
                <a:gd name="T71" fmla="*/ 2087 h 2584"/>
                <a:gd name="T72" fmla="*/ 1527 w 1660"/>
                <a:gd name="T73" fmla="*/ 2282 h 2584"/>
                <a:gd name="T74" fmla="*/ 1377 w 1660"/>
                <a:gd name="T75" fmla="*/ 2433 h 2584"/>
                <a:gd name="T76" fmla="*/ 1183 w 1660"/>
                <a:gd name="T77" fmla="*/ 2530 h 2584"/>
                <a:gd name="T78" fmla="*/ 962 w 1660"/>
                <a:gd name="T79" fmla="*/ 2583 h 2584"/>
                <a:gd name="T80" fmla="*/ 750 w 1660"/>
                <a:gd name="T81" fmla="*/ 2574 h 2584"/>
                <a:gd name="T82" fmla="*/ 397 w 1660"/>
                <a:gd name="T83" fmla="*/ 2477 h 2584"/>
                <a:gd name="T84" fmla="*/ 88 w 1660"/>
                <a:gd name="T85" fmla="*/ 2256 h 2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0" h="2584">
                  <a:moveTo>
                    <a:pt x="247" y="1919"/>
                  </a:moveTo>
                  <a:lnTo>
                    <a:pt x="247" y="1919"/>
                  </a:lnTo>
                  <a:lnTo>
                    <a:pt x="309" y="1981"/>
                  </a:lnTo>
                  <a:lnTo>
                    <a:pt x="371" y="2043"/>
                  </a:lnTo>
                  <a:lnTo>
                    <a:pt x="441" y="2105"/>
                  </a:lnTo>
                  <a:lnTo>
                    <a:pt x="512" y="2149"/>
                  </a:lnTo>
                  <a:lnTo>
                    <a:pt x="591" y="2185"/>
                  </a:lnTo>
                  <a:lnTo>
                    <a:pt x="680" y="2220"/>
                  </a:lnTo>
                  <a:lnTo>
                    <a:pt x="768" y="2238"/>
                  </a:lnTo>
                  <a:lnTo>
                    <a:pt x="865" y="2247"/>
                  </a:lnTo>
                  <a:lnTo>
                    <a:pt x="865" y="2247"/>
                  </a:lnTo>
                  <a:lnTo>
                    <a:pt x="944" y="2238"/>
                  </a:lnTo>
                  <a:lnTo>
                    <a:pt x="1024" y="2220"/>
                  </a:lnTo>
                  <a:lnTo>
                    <a:pt x="1103" y="2185"/>
                  </a:lnTo>
                  <a:lnTo>
                    <a:pt x="1165" y="2141"/>
                  </a:lnTo>
                  <a:lnTo>
                    <a:pt x="1218" y="2087"/>
                  </a:lnTo>
                  <a:lnTo>
                    <a:pt x="1262" y="2017"/>
                  </a:lnTo>
                  <a:lnTo>
                    <a:pt x="1288" y="1946"/>
                  </a:lnTo>
                  <a:lnTo>
                    <a:pt x="1297" y="1866"/>
                  </a:lnTo>
                  <a:lnTo>
                    <a:pt x="1297" y="1866"/>
                  </a:lnTo>
                  <a:lnTo>
                    <a:pt x="1288" y="1795"/>
                  </a:lnTo>
                  <a:lnTo>
                    <a:pt x="1271" y="1733"/>
                  </a:lnTo>
                  <a:lnTo>
                    <a:pt x="1244" y="1680"/>
                  </a:lnTo>
                  <a:lnTo>
                    <a:pt x="1209" y="1636"/>
                  </a:lnTo>
                  <a:lnTo>
                    <a:pt x="1165" y="1592"/>
                  </a:lnTo>
                  <a:lnTo>
                    <a:pt x="1112" y="1548"/>
                  </a:lnTo>
                  <a:lnTo>
                    <a:pt x="988" y="1486"/>
                  </a:lnTo>
                  <a:lnTo>
                    <a:pt x="856" y="1424"/>
                  </a:lnTo>
                  <a:lnTo>
                    <a:pt x="715" y="1362"/>
                  </a:lnTo>
                  <a:lnTo>
                    <a:pt x="565" y="1292"/>
                  </a:lnTo>
                  <a:lnTo>
                    <a:pt x="432" y="1221"/>
                  </a:lnTo>
                  <a:lnTo>
                    <a:pt x="432" y="1221"/>
                  </a:lnTo>
                  <a:lnTo>
                    <a:pt x="371" y="1177"/>
                  </a:lnTo>
                  <a:lnTo>
                    <a:pt x="309" y="1124"/>
                  </a:lnTo>
                  <a:lnTo>
                    <a:pt x="256" y="1062"/>
                  </a:lnTo>
                  <a:lnTo>
                    <a:pt x="212" y="1000"/>
                  </a:lnTo>
                  <a:lnTo>
                    <a:pt x="168" y="929"/>
                  </a:lnTo>
                  <a:lnTo>
                    <a:pt x="141" y="850"/>
                  </a:lnTo>
                  <a:lnTo>
                    <a:pt x="124" y="761"/>
                  </a:lnTo>
                  <a:lnTo>
                    <a:pt x="115" y="673"/>
                  </a:lnTo>
                  <a:lnTo>
                    <a:pt x="115" y="673"/>
                  </a:lnTo>
                  <a:lnTo>
                    <a:pt x="124" y="602"/>
                  </a:lnTo>
                  <a:lnTo>
                    <a:pt x="132" y="531"/>
                  </a:lnTo>
                  <a:lnTo>
                    <a:pt x="150" y="469"/>
                  </a:lnTo>
                  <a:lnTo>
                    <a:pt x="177" y="407"/>
                  </a:lnTo>
                  <a:lnTo>
                    <a:pt x="203" y="354"/>
                  </a:lnTo>
                  <a:lnTo>
                    <a:pt x="238" y="301"/>
                  </a:lnTo>
                  <a:lnTo>
                    <a:pt x="282" y="248"/>
                  </a:lnTo>
                  <a:lnTo>
                    <a:pt x="335" y="195"/>
                  </a:lnTo>
                  <a:lnTo>
                    <a:pt x="388" y="150"/>
                  </a:lnTo>
                  <a:lnTo>
                    <a:pt x="441" y="115"/>
                  </a:lnTo>
                  <a:lnTo>
                    <a:pt x="503" y="80"/>
                  </a:lnTo>
                  <a:lnTo>
                    <a:pt x="574" y="53"/>
                  </a:lnTo>
                  <a:lnTo>
                    <a:pt x="644" y="35"/>
                  </a:lnTo>
                  <a:lnTo>
                    <a:pt x="715" y="18"/>
                  </a:lnTo>
                  <a:lnTo>
                    <a:pt x="794" y="9"/>
                  </a:lnTo>
                  <a:lnTo>
                    <a:pt x="874" y="0"/>
                  </a:lnTo>
                  <a:lnTo>
                    <a:pt x="874" y="0"/>
                  </a:lnTo>
                  <a:lnTo>
                    <a:pt x="988" y="9"/>
                  </a:lnTo>
                  <a:lnTo>
                    <a:pt x="1094" y="27"/>
                  </a:lnTo>
                  <a:lnTo>
                    <a:pt x="1191" y="53"/>
                  </a:lnTo>
                  <a:lnTo>
                    <a:pt x="1280" y="88"/>
                  </a:lnTo>
                  <a:lnTo>
                    <a:pt x="1359" y="124"/>
                  </a:lnTo>
                  <a:lnTo>
                    <a:pt x="1430" y="168"/>
                  </a:lnTo>
                  <a:lnTo>
                    <a:pt x="1544" y="257"/>
                  </a:lnTo>
                  <a:lnTo>
                    <a:pt x="1341" y="513"/>
                  </a:lnTo>
                  <a:lnTo>
                    <a:pt x="1341" y="513"/>
                  </a:lnTo>
                  <a:lnTo>
                    <a:pt x="1235" y="442"/>
                  </a:lnTo>
                  <a:lnTo>
                    <a:pt x="1174" y="407"/>
                  </a:lnTo>
                  <a:lnTo>
                    <a:pt x="1121" y="389"/>
                  </a:lnTo>
                  <a:lnTo>
                    <a:pt x="1068" y="363"/>
                  </a:lnTo>
                  <a:lnTo>
                    <a:pt x="1006" y="354"/>
                  </a:lnTo>
                  <a:lnTo>
                    <a:pt x="953" y="345"/>
                  </a:lnTo>
                  <a:lnTo>
                    <a:pt x="891" y="345"/>
                  </a:lnTo>
                  <a:lnTo>
                    <a:pt x="891" y="345"/>
                  </a:lnTo>
                  <a:lnTo>
                    <a:pt x="812" y="345"/>
                  </a:lnTo>
                  <a:lnTo>
                    <a:pt x="741" y="363"/>
                  </a:lnTo>
                  <a:lnTo>
                    <a:pt x="671" y="389"/>
                  </a:lnTo>
                  <a:lnTo>
                    <a:pt x="609" y="425"/>
                  </a:lnTo>
                  <a:lnTo>
                    <a:pt x="547" y="478"/>
                  </a:lnTo>
                  <a:lnTo>
                    <a:pt x="512" y="531"/>
                  </a:lnTo>
                  <a:lnTo>
                    <a:pt x="485" y="602"/>
                  </a:lnTo>
                  <a:lnTo>
                    <a:pt x="477" y="681"/>
                  </a:lnTo>
                  <a:lnTo>
                    <a:pt x="477" y="681"/>
                  </a:lnTo>
                  <a:lnTo>
                    <a:pt x="485" y="734"/>
                  </a:lnTo>
                  <a:lnTo>
                    <a:pt x="494" y="788"/>
                  </a:lnTo>
                  <a:lnTo>
                    <a:pt x="530" y="832"/>
                  </a:lnTo>
                  <a:lnTo>
                    <a:pt x="565" y="876"/>
                  </a:lnTo>
                  <a:lnTo>
                    <a:pt x="609" y="920"/>
                  </a:lnTo>
                  <a:lnTo>
                    <a:pt x="662" y="956"/>
                  </a:lnTo>
                  <a:lnTo>
                    <a:pt x="785" y="1018"/>
                  </a:lnTo>
                  <a:lnTo>
                    <a:pt x="918" y="1080"/>
                  </a:lnTo>
                  <a:lnTo>
                    <a:pt x="1059" y="1142"/>
                  </a:lnTo>
                  <a:lnTo>
                    <a:pt x="1200" y="1204"/>
                  </a:lnTo>
                  <a:lnTo>
                    <a:pt x="1333" y="1283"/>
                  </a:lnTo>
                  <a:lnTo>
                    <a:pt x="1333" y="1283"/>
                  </a:lnTo>
                  <a:lnTo>
                    <a:pt x="1394" y="1326"/>
                  </a:lnTo>
                  <a:lnTo>
                    <a:pt x="1456" y="1379"/>
                  </a:lnTo>
                  <a:lnTo>
                    <a:pt x="1509" y="1433"/>
                  </a:lnTo>
                  <a:lnTo>
                    <a:pt x="1553" y="1503"/>
                  </a:lnTo>
                  <a:lnTo>
                    <a:pt x="1597" y="1574"/>
                  </a:lnTo>
                  <a:lnTo>
                    <a:pt x="1633" y="1663"/>
                  </a:lnTo>
                  <a:lnTo>
                    <a:pt x="1650" y="1751"/>
                  </a:lnTo>
                  <a:lnTo>
                    <a:pt x="1659" y="1857"/>
                  </a:lnTo>
                  <a:lnTo>
                    <a:pt x="1659" y="1857"/>
                  </a:lnTo>
                  <a:lnTo>
                    <a:pt x="1650" y="1937"/>
                  </a:lnTo>
                  <a:lnTo>
                    <a:pt x="1641" y="2017"/>
                  </a:lnTo>
                  <a:lnTo>
                    <a:pt x="1624" y="2087"/>
                  </a:lnTo>
                  <a:lnTo>
                    <a:pt x="1597" y="2158"/>
                  </a:lnTo>
                  <a:lnTo>
                    <a:pt x="1562" y="2220"/>
                  </a:lnTo>
                  <a:lnTo>
                    <a:pt x="1527" y="2282"/>
                  </a:lnTo>
                  <a:lnTo>
                    <a:pt x="1483" y="2335"/>
                  </a:lnTo>
                  <a:lnTo>
                    <a:pt x="1430" y="2388"/>
                  </a:lnTo>
                  <a:lnTo>
                    <a:pt x="1377" y="2433"/>
                  </a:lnTo>
                  <a:lnTo>
                    <a:pt x="1315" y="2468"/>
                  </a:lnTo>
                  <a:lnTo>
                    <a:pt x="1253" y="2503"/>
                  </a:lnTo>
                  <a:lnTo>
                    <a:pt x="1183" y="2530"/>
                  </a:lnTo>
                  <a:lnTo>
                    <a:pt x="1112" y="2556"/>
                  </a:lnTo>
                  <a:lnTo>
                    <a:pt x="1041" y="2574"/>
                  </a:lnTo>
                  <a:lnTo>
                    <a:pt x="962" y="2583"/>
                  </a:lnTo>
                  <a:lnTo>
                    <a:pt x="883" y="2583"/>
                  </a:lnTo>
                  <a:lnTo>
                    <a:pt x="883" y="2583"/>
                  </a:lnTo>
                  <a:lnTo>
                    <a:pt x="750" y="2574"/>
                  </a:lnTo>
                  <a:lnTo>
                    <a:pt x="627" y="2556"/>
                  </a:lnTo>
                  <a:lnTo>
                    <a:pt x="512" y="2521"/>
                  </a:lnTo>
                  <a:lnTo>
                    <a:pt x="397" y="2477"/>
                  </a:lnTo>
                  <a:lnTo>
                    <a:pt x="291" y="2415"/>
                  </a:lnTo>
                  <a:lnTo>
                    <a:pt x="185" y="2344"/>
                  </a:lnTo>
                  <a:lnTo>
                    <a:pt x="88" y="2256"/>
                  </a:lnTo>
                  <a:lnTo>
                    <a:pt x="0" y="2167"/>
                  </a:lnTo>
                  <a:lnTo>
                    <a:pt x="247" y="19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44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45" name="Group 44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60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46" name="Group 45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47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74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3" name="Straight Connector 72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1146651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4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5"/>
          </p:nvPr>
        </p:nvSpPr>
        <p:spPr>
          <a:xfrm>
            <a:off x="360363" y="1712368"/>
            <a:ext cx="564207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19"/>
          </p:nvPr>
        </p:nvSpPr>
        <p:spPr>
          <a:xfrm>
            <a:off x="6183532" y="1712368"/>
            <a:ext cx="564207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6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idx="19"/>
          </p:nvPr>
        </p:nvSpPr>
        <p:spPr>
          <a:xfrm>
            <a:off x="4245535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9" name="Content Placeholder 2"/>
          <p:cNvSpPr>
            <a:spLocks noGrp="1"/>
          </p:cNvSpPr>
          <p:nvPr>
            <p:ph idx="20"/>
          </p:nvPr>
        </p:nvSpPr>
        <p:spPr>
          <a:xfrm>
            <a:off x="8125944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0" name="Content Placeholder 2"/>
          <p:cNvSpPr>
            <a:spLocks noGrp="1"/>
          </p:cNvSpPr>
          <p:nvPr>
            <p:ph idx="20"/>
          </p:nvPr>
        </p:nvSpPr>
        <p:spPr>
          <a:xfrm>
            <a:off x="3272084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6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3" name="Straight Connector 82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3 x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0" name="Content Placeholder 2"/>
          <p:cNvSpPr>
            <a:spLocks noGrp="1"/>
          </p:cNvSpPr>
          <p:nvPr>
            <p:ph idx="20"/>
          </p:nvPr>
        </p:nvSpPr>
        <p:spPr>
          <a:xfrm>
            <a:off x="3272084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5" y="1712368"/>
            <a:ext cx="564306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2" name="Straight Connector 81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6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9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3271991" y="1712368"/>
            <a:ext cx="85548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3 x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5642078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6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9 x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855380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6 x 1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4242654" y="1712368"/>
            <a:ext cx="56420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10066637" y="1712368"/>
            <a:ext cx="969761" cy="4000498"/>
          </a:xfrm>
        </p:spPr>
        <p:txBody>
          <a:bodyPr anchor="b">
            <a:noAutofit/>
          </a:bodyPr>
          <a:lstStyle>
            <a:lvl1pPr>
              <a:defRPr sz="800" b="0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2pPr>
            <a:lvl3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2984855"/>
            <a:ext cx="11466511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2" y="2564672"/>
            <a:ext cx="976313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4012" y="6399213"/>
            <a:ext cx="5741987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401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71990" y="1712368"/>
            <a:ext cx="564217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and Multi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10065827" y="1712368"/>
            <a:ext cx="1761045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3" name="Content Placeholder 2"/>
          <p:cNvSpPr>
            <a:spLocks noGrp="1"/>
          </p:cNvSpPr>
          <p:nvPr>
            <p:ph idx="23"/>
          </p:nvPr>
        </p:nvSpPr>
        <p:spPr>
          <a:xfrm>
            <a:off x="2301780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4" name="Content Placeholder 2"/>
          <p:cNvSpPr>
            <a:spLocks noGrp="1"/>
          </p:cNvSpPr>
          <p:nvPr>
            <p:ph idx="24"/>
          </p:nvPr>
        </p:nvSpPr>
        <p:spPr>
          <a:xfrm>
            <a:off x="4242384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5" name="Content Placeholder 2"/>
          <p:cNvSpPr>
            <a:spLocks noGrp="1"/>
          </p:cNvSpPr>
          <p:nvPr>
            <p:ph idx="25"/>
          </p:nvPr>
        </p:nvSpPr>
        <p:spPr>
          <a:xfrm>
            <a:off x="6183532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6" name="Content Placeholder 2"/>
          <p:cNvSpPr>
            <a:spLocks noGrp="1"/>
          </p:cNvSpPr>
          <p:nvPr>
            <p:ph idx="26"/>
          </p:nvPr>
        </p:nvSpPr>
        <p:spPr>
          <a:xfrm>
            <a:off x="8124680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cxnSp>
        <p:nvCxnSpPr>
          <p:cNvPr id="80" name="Straight Connector 79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7" name="Straight Connector 76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708150"/>
            <a:ext cx="11466873" cy="401811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3527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708150"/>
            <a:ext cx="5626800" cy="40032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0" name="Content Placeholder 35"/>
          <p:cNvSpPr>
            <a:spLocks noGrp="1"/>
          </p:cNvSpPr>
          <p:nvPr>
            <p:ph sz="quarter" idx="14" hasCustomPrompt="1"/>
          </p:nvPr>
        </p:nvSpPr>
        <p:spPr>
          <a:xfrm>
            <a:off x="6191574" y="1708150"/>
            <a:ext cx="5626800" cy="40032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6188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9998" y="1708150"/>
            <a:ext cx="36792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251325" y="1708150"/>
            <a:ext cx="36792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8142653" y="1708150"/>
            <a:ext cx="36792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708150"/>
            <a:ext cx="27144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275192" y="1708150"/>
            <a:ext cx="27144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190386" y="1708150"/>
            <a:ext cx="27144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9105580" y="1708150"/>
            <a:ext cx="2714400" cy="400367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9999" y="430717"/>
            <a:ext cx="11466875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674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62799" y="1138238"/>
            <a:ext cx="4665663" cy="17872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62799" y="3146902"/>
            <a:ext cx="46656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29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4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5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7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8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9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0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2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3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4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5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6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55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6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7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8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9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0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1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62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05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2984855"/>
            <a:ext cx="11466511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2" y="2564672"/>
            <a:ext cx="976313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4012" y="6399213"/>
            <a:ext cx="5741987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4696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icture Placeholder 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7200" y="1138238"/>
            <a:ext cx="4665663" cy="17872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200" y="3146902"/>
            <a:ext cx="46656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7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9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0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1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4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5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6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9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0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1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22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3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5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6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7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29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99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846097"/>
            <a:ext cx="11466875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6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2984855"/>
            <a:ext cx="11466511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2" y="2564672"/>
            <a:ext cx="976313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4012" y="6399213"/>
            <a:ext cx="5741987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579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2984855"/>
            <a:ext cx="11466511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2" y="2564672"/>
            <a:ext cx="976313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tx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4012" y="6399213"/>
            <a:ext cx="5741987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192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1146651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6726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4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360363" y="1712368"/>
            <a:ext cx="564207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6183532" y="1712368"/>
            <a:ext cx="5643341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7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6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idx="19"/>
          </p:nvPr>
        </p:nvSpPr>
        <p:spPr>
          <a:xfrm>
            <a:off x="4245535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9" name="Content Placeholder 2"/>
          <p:cNvSpPr>
            <a:spLocks noGrp="1"/>
          </p:cNvSpPr>
          <p:nvPr>
            <p:ph idx="20"/>
          </p:nvPr>
        </p:nvSpPr>
        <p:spPr>
          <a:xfrm>
            <a:off x="8125944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0" name="Content Placeholder 2"/>
          <p:cNvSpPr>
            <a:spLocks noGrp="1"/>
          </p:cNvSpPr>
          <p:nvPr>
            <p:ph idx="20"/>
          </p:nvPr>
        </p:nvSpPr>
        <p:spPr>
          <a:xfrm>
            <a:off x="3272084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6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0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3 x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0" name="Content Placeholder 2"/>
          <p:cNvSpPr>
            <a:spLocks noGrp="1"/>
          </p:cNvSpPr>
          <p:nvPr>
            <p:ph idx="20"/>
          </p:nvPr>
        </p:nvSpPr>
        <p:spPr>
          <a:xfrm>
            <a:off x="3272084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5" y="1712368"/>
            <a:ext cx="564306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8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9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3271991" y="1712368"/>
            <a:ext cx="85548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03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1146651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13602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x 3 x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5642078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6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6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9 x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855380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2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6 x 1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4242654" y="1712368"/>
            <a:ext cx="56420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10066637" y="1712368"/>
            <a:ext cx="969761" cy="4000498"/>
          </a:xfrm>
        </p:spPr>
        <p:txBody>
          <a:bodyPr anchor="b">
            <a:noAutofit/>
          </a:bodyPr>
          <a:lstStyle>
            <a:lvl1pPr>
              <a:defRPr sz="800" b="0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2pPr>
            <a:lvl3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8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6 Data Visualis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271990" y="1712368"/>
            <a:ext cx="564217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2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and Multi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10065827" y="1712368"/>
            <a:ext cx="1761045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3" name="Content Placeholder 2"/>
          <p:cNvSpPr>
            <a:spLocks noGrp="1"/>
          </p:cNvSpPr>
          <p:nvPr>
            <p:ph idx="23"/>
          </p:nvPr>
        </p:nvSpPr>
        <p:spPr>
          <a:xfrm>
            <a:off x="2301780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4" name="Content Placeholder 2"/>
          <p:cNvSpPr>
            <a:spLocks noGrp="1"/>
          </p:cNvSpPr>
          <p:nvPr>
            <p:ph idx="24"/>
          </p:nvPr>
        </p:nvSpPr>
        <p:spPr>
          <a:xfrm>
            <a:off x="4242384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5" name="Content Placeholder 2"/>
          <p:cNvSpPr>
            <a:spLocks noGrp="1"/>
          </p:cNvSpPr>
          <p:nvPr>
            <p:ph idx="25"/>
          </p:nvPr>
        </p:nvSpPr>
        <p:spPr>
          <a:xfrm>
            <a:off x="6183532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6" name="Content Placeholder 2"/>
          <p:cNvSpPr>
            <a:spLocks noGrp="1"/>
          </p:cNvSpPr>
          <p:nvPr>
            <p:ph idx="26"/>
          </p:nvPr>
        </p:nvSpPr>
        <p:spPr>
          <a:xfrm>
            <a:off x="8124680" y="1712368"/>
            <a:ext cx="1759782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1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162800" y="1137600"/>
            <a:ext cx="4666800" cy="1789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62800" y="3146400"/>
            <a:ext cx="4666800" cy="1882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32" name="AutoShape 27"/>
          <p:cNvSpPr>
            <a:spLocks noChangeAspect="1" noChangeArrowheads="1" noTextEdit="1"/>
          </p:cNvSpPr>
          <p:nvPr/>
        </p:nvSpPr>
        <p:spPr bwMode="auto">
          <a:xfrm>
            <a:off x="370375" y="457201"/>
            <a:ext cx="4956541" cy="39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717171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grpSp>
          <p:nvGrpSpPr>
            <p:cNvPr id="33" name="Group 32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43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8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9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0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1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2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3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4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5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35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6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7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8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9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0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1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2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4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>
            <a:spLocks noGrp="1"/>
          </p:cNvSpPr>
          <p:nvPr>
            <p:ph type="ctrTitle" hasCustomPrompt="1"/>
          </p:nvPr>
        </p:nvSpPr>
        <p:spPr>
          <a:xfrm>
            <a:off x="367200" y="1132118"/>
            <a:ext cx="4665663" cy="179335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9" name="Subtitle 2"/>
          <p:cNvSpPr>
            <a:spLocks noGrp="1"/>
          </p:cNvSpPr>
          <p:nvPr>
            <p:ph type="subTitle" idx="1"/>
          </p:nvPr>
        </p:nvSpPr>
        <p:spPr>
          <a:xfrm>
            <a:off x="367200" y="3146400"/>
            <a:ext cx="4665663" cy="18822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smtClean="0"/>
              <a:t>Click to edit Master subtitle style</a:t>
            </a:r>
            <a:endParaRPr lang="en-GB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5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6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7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49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0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1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52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</p:grpSp>
        <p:grpSp>
          <p:nvGrpSpPr>
            <p:cNvPr id="31" name="Group 30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3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4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5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6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7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39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74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-6650" y="857"/>
            <a:ext cx="12200176" cy="685714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Drag picture to placeholder or click icon to add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60000" y="3846097"/>
            <a:ext cx="11466875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0000" y="4989097"/>
            <a:ext cx="11466875" cy="112574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26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4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360363" y="1712368"/>
            <a:ext cx="5642077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20"/>
          </p:nvPr>
        </p:nvSpPr>
        <p:spPr>
          <a:xfrm>
            <a:off x="6183532" y="1712368"/>
            <a:ext cx="5643341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1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11468465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2564672"/>
            <a:ext cx="976312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54012" y="6399213"/>
            <a:ext cx="5741987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10955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cxnSp>
        <p:nvCxnSpPr>
          <p:cNvPr id="73" name="Straight Connector 72"/>
          <p:cNvCxnSpPr/>
          <p:nvPr userDrawn="1"/>
        </p:nvCxnSpPr>
        <p:spPr>
          <a:xfrm flipH="1">
            <a:off x="3740518" y="6280543"/>
            <a:ext cx="1" cy="431407"/>
          </a:xfrm>
          <a:prstGeom prst="line">
            <a:avLst/>
          </a:prstGeom>
          <a:ln w="9525" cmpd="sng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1146651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061292" y="6276975"/>
            <a:ext cx="1722438" cy="434975"/>
          </a:xfrm>
        </p:spPr>
        <p:txBody>
          <a:bodyPr anchor="ctr"/>
          <a:lstStyle>
            <a:lvl1pPr>
              <a:defRPr sz="900"/>
            </a:lvl1pPr>
          </a:lstStyle>
          <a:p>
            <a:r>
              <a:rPr lang="en-US" dirty="0" smtClean="0"/>
              <a:t>Add third party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59998" y="2984855"/>
            <a:ext cx="11468465" cy="1585557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60363" y="2564672"/>
            <a:ext cx="976312" cy="411163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200"/>
              </a:spcBef>
              <a:defRPr sz="2400" b="1">
                <a:solidFill>
                  <a:schemeClr val="bg1"/>
                </a:solidFill>
              </a:defRPr>
            </a:lvl1pPr>
            <a:lvl2pPr marL="0" indent="0" algn="l">
              <a:spcBef>
                <a:spcPts val="200"/>
              </a:spcBef>
              <a:buNone/>
              <a:defRPr sz="2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No.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11466510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32790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5999" y="6393511"/>
            <a:ext cx="4670779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6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4" y="909637"/>
            <a:ext cx="11466511" cy="396875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5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0363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6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8" name="Content Placeholder 2"/>
          <p:cNvSpPr>
            <a:spLocks noGrp="1"/>
          </p:cNvSpPr>
          <p:nvPr>
            <p:ph idx="19"/>
          </p:nvPr>
        </p:nvSpPr>
        <p:spPr>
          <a:xfrm>
            <a:off x="4245535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9" name="Content Placeholder 2"/>
          <p:cNvSpPr>
            <a:spLocks noGrp="1"/>
          </p:cNvSpPr>
          <p:nvPr>
            <p:ph idx="20"/>
          </p:nvPr>
        </p:nvSpPr>
        <p:spPr>
          <a:xfrm>
            <a:off x="8125944" y="1712368"/>
            <a:ext cx="3700929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3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362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3509"/>
            <a:ext cx="4670778" cy="197792"/>
          </a:xfrm>
        </p:spPr>
        <p:txBody>
          <a:bodyPr anchor="ctr">
            <a:noAutofit/>
          </a:bodyPr>
          <a:lstStyle>
            <a:lvl1pPr>
              <a:spcBef>
                <a:spcPts val="600"/>
              </a:spcBef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add footer text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8" name="Title Placeholder 1"/>
          <p:cNvSpPr>
            <a:spLocks noGrp="1"/>
          </p:cNvSpPr>
          <p:nvPr>
            <p:ph type="title"/>
          </p:nvPr>
        </p:nvSpPr>
        <p:spPr>
          <a:xfrm>
            <a:off x="360363" y="430717"/>
            <a:ext cx="11466510" cy="4041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60362" y="909635"/>
            <a:ext cx="11466511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80" name="Content Placeholder 2"/>
          <p:cNvSpPr>
            <a:spLocks noGrp="1"/>
          </p:cNvSpPr>
          <p:nvPr>
            <p:ph idx="20"/>
          </p:nvPr>
        </p:nvSpPr>
        <p:spPr>
          <a:xfrm>
            <a:off x="3272084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1" name="Content Placeholder 2"/>
          <p:cNvSpPr>
            <a:spLocks noGrp="1"/>
          </p:cNvSpPr>
          <p:nvPr>
            <p:ph idx="21"/>
          </p:nvPr>
        </p:nvSpPr>
        <p:spPr>
          <a:xfrm>
            <a:off x="6183806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82" name="Content Placeholder 2"/>
          <p:cNvSpPr>
            <a:spLocks noGrp="1"/>
          </p:cNvSpPr>
          <p:nvPr>
            <p:ph idx="22"/>
          </p:nvPr>
        </p:nvSpPr>
        <p:spPr>
          <a:xfrm>
            <a:off x="9096517" y="1712368"/>
            <a:ext cx="2730356" cy="400049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80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43000" y="-438330"/>
            <a:ext cx="13716000" cy="6744832"/>
            <a:chOff x="-1143000" y="-438330"/>
            <a:chExt cx="13716000" cy="6744832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-747711" y="10755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3.16cm</a:t>
              </a: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4.75cm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-747711" y="221673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6.34cm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-747711" y="278730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7.93cm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9.52cm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-747711" y="392846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11.11cm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-747711" y="44990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12.70cm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-747711" y="506961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14.29cm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15.87cm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-747711" y="60602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17.00cm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1.00cm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27683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3.70cm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224887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6.40cm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322091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9.10cm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419295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11.80cm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516499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14.50cm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613702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17.20cm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710906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9.90cm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808110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22.60cm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90531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25.30cm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00251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27.99cm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109972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30.69cm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617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32.85cm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104907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30.16cm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519807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27.46cm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854883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24.76cm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757786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22.07cm</a:t>
              </a:r>
            </a:p>
          </p:txBody>
        </p:sp>
        <p:sp>
          <p:nvSpPr>
            <p:cNvPr id="78" name="TextBox 77"/>
            <p:cNvSpPr txBox="1"/>
            <p:nvPr userDrawn="1"/>
          </p:nvSpPr>
          <p:spPr>
            <a:xfrm>
              <a:off x="660688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19.37cm</a:t>
              </a:r>
            </a:p>
          </p:txBody>
        </p:sp>
        <p:sp>
          <p:nvSpPr>
            <p:cNvPr id="79" name="TextBox 78"/>
            <p:cNvSpPr txBox="1"/>
            <p:nvPr userDrawn="1"/>
          </p:nvSpPr>
          <p:spPr>
            <a:xfrm>
              <a:off x="56359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16.67cm</a:t>
              </a: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46649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13.98cm</a:t>
              </a:r>
            </a:p>
          </p:txBody>
        </p:sp>
        <p:sp>
          <p:nvSpPr>
            <p:cNvPr id="81" name="TextBox 80"/>
            <p:cNvSpPr txBox="1"/>
            <p:nvPr userDrawn="1"/>
          </p:nvSpPr>
          <p:spPr>
            <a:xfrm>
              <a:off x="3693969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11.28cm</a:t>
              </a:r>
            </a:p>
          </p:txBody>
        </p:sp>
        <p:sp>
          <p:nvSpPr>
            <p:cNvPr id="82" name="TextBox 81"/>
            <p:cNvSpPr txBox="1"/>
            <p:nvPr userDrawn="1"/>
          </p:nvSpPr>
          <p:spPr>
            <a:xfrm>
              <a:off x="272299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8.59cm</a:t>
              </a: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1752023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5.89cm</a:t>
              </a:r>
            </a:p>
          </p:txBody>
        </p:sp>
        <p:sp>
          <p:nvSpPr>
            <p:cNvPr id="84" name="TextBox 83"/>
            <p:cNvSpPr txBox="1"/>
            <p:nvPr userDrawn="1"/>
          </p:nvSpPr>
          <p:spPr>
            <a:xfrm>
              <a:off x="7810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3.19cm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61833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7" name="TextBox 86"/>
            <p:cNvSpPr txBox="1"/>
            <p:nvPr userDrawn="1"/>
          </p:nvSpPr>
          <p:spPr>
            <a:xfrm>
              <a:off x="-1143000" y="11986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Heading Baseline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933758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Right Margin</a:t>
              </a:r>
            </a:p>
          </p:txBody>
        </p:sp>
      </p:grpSp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704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08150"/>
            <a:ext cx="11466875" cy="4003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utoShape 27"/>
          <p:cNvSpPr>
            <a:spLocks noChangeAspect="1" noChangeArrowheads="1" noTextEdit="1"/>
          </p:cNvSpPr>
          <p:nvPr/>
        </p:nvSpPr>
        <p:spPr bwMode="auto">
          <a:xfrm>
            <a:off x="364026" y="6343721"/>
            <a:ext cx="3049099" cy="2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120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133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29" r:id="rId2"/>
    <p:sldLayoutId id="2147483727" r:id="rId3"/>
    <p:sldLayoutId id="2147483697" r:id="rId4"/>
    <p:sldLayoutId id="2147483730" r:id="rId5"/>
    <p:sldLayoutId id="2147483668" r:id="rId6"/>
    <p:sldLayoutId id="2147483659" r:id="rId7"/>
    <p:sldLayoutId id="2147483721" r:id="rId8"/>
    <p:sldLayoutId id="2147483722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58" r:id="rId17"/>
    <p:sldLayoutId id="2147483725" r:id="rId18"/>
    <p:sldLayoutId id="2147483649" r:id="rId19"/>
    <p:sldLayoutId id="2147483738" r:id="rId20"/>
    <p:sldLayoutId id="2147483728" r:id="rId21"/>
    <p:sldLayoutId id="2147483696" r:id="rId22"/>
    <p:sldLayoutId id="2147483803" r:id="rId23"/>
    <p:sldLayoutId id="214748380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27" userDrawn="1">
          <p15:clr>
            <a:srgbClr val="A4A3A4"/>
          </p15:clr>
        </p15:guide>
        <p15:guide id="2" orient="horz" pos="2159" userDrawn="1">
          <p15:clr>
            <a:srgbClr val="A4A3A4"/>
          </p15:clr>
        </p15:guide>
        <p15:guide id="3" pos="725" userDrawn="1">
          <p15:clr>
            <a:srgbClr val="A4A3A4"/>
          </p15:clr>
        </p15:guide>
        <p15:guide id="4" pos="842" userDrawn="1">
          <p15:clr>
            <a:srgbClr val="A4A3A4"/>
          </p15:clr>
        </p15:guide>
        <p15:guide id="5" pos="1335" userDrawn="1">
          <p15:clr>
            <a:srgbClr val="A4A3A4"/>
          </p15:clr>
        </p15:guide>
        <p15:guide id="6" pos="1454" userDrawn="1">
          <p15:clr>
            <a:srgbClr val="A4A3A4"/>
          </p15:clr>
        </p15:guide>
        <p15:guide id="7" pos="194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2558" userDrawn="1">
          <p15:clr>
            <a:srgbClr val="A4A3A4"/>
          </p15:clr>
        </p15:guide>
        <p15:guide id="10" pos="2678" userDrawn="1">
          <p15:clr>
            <a:srgbClr val="A4A3A4"/>
          </p15:clr>
        </p15:guide>
        <p15:guide id="11" pos="3170" userDrawn="1">
          <p15:clr>
            <a:srgbClr val="A4A3A4"/>
          </p15:clr>
        </p15:guide>
        <p15:guide id="12" pos="3288" userDrawn="1">
          <p15:clr>
            <a:srgbClr val="A4A3A4"/>
          </p15:clr>
        </p15:guide>
        <p15:guide id="13" pos="3780" userDrawn="1">
          <p15:clr>
            <a:srgbClr val="A4A3A4"/>
          </p15:clr>
        </p15:guide>
        <p15:guide id="14" pos="3900" userDrawn="1">
          <p15:clr>
            <a:srgbClr val="A4A3A4"/>
          </p15:clr>
        </p15:guide>
        <p15:guide id="15" pos="4392" userDrawn="1">
          <p15:clr>
            <a:srgbClr val="A4A3A4"/>
          </p15:clr>
        </p15:guide>
        <p15:guide id="16" pos="4512" userDrawn="1">
          <p15:clr>
            <a:srgbClr val="A4A3A4"/>
          </p15:clr>
        </p15:guide>
        <p15:guide id="17" pos="5124" userDrawn="1">
          <p15:clr>
            <a:srgbClr val="A4A3A4"/>
          </p15:clr>
        </p15:guide>
        <p15:guide id="18" pos="5004" userDrawn="1">
          <p15:clr>
            <a:srgbClr val="A4A3A4"/>
          </p15:clr>
        </p15:guide>
        <p15:guide id="19" pos="5616" userDrawn="1">
          <p15:clr>
            <a:srgbClr val="A4A3A4"/>
          </p15:clr>
        </p15:guide>
        <p15:guide id="20" pos="5736" userDrawn="1">
          <p15:clr>
            <a:srgbClr val="A4A3A4"/>
          </p15:clr>
        </p15:guide>
        <p15:guide id="21" pos="6227" userDrawn="1">
          <p15:clr>
            <a:srgbClr val="A4A3A4"/>
          </p15:clr>
        </p15:guide>
        <p15:guide id="22" pos="6348" userDrawn="1">
          <p15:clr>
            <a:srgbClr val="A4A3A4"/>
          </p15:clr>
        </p15:guide>
        <p15:guide id="23" pos="6839" userDrawn="1">
          <p15:clr>
            <a:srgbClr val="A4A3A4"/>
          </p15:clr>
        </p15:guide>
        <p15:guide id="24" pos="6960" userDrawn="1">
          <p15:clr>
            <a:srgbClr val="A4A3A4"/>
          </p15:clr>
        </p15:guide>
        <p15:guide id="25" pos="7451" userDrawn="1">
          <p15:clr>
            <a:srgbClr val="A4A3A4"/>
          </p15:clr>
        </p15:guide>
        <p15:guide id="26" orient="horz" pos="1799" userDrawn="1">
          <p15:clr>
            <a:srgbClr val="A4A3A4"/>
          </p15:clr>
        </p15:guide>
        <p15:guide id="27" orient="horz" pos="1437" userDrawn="1">
          <p15:clr>
            <a:srgbClr val="A4A3A4"/>
          </p15:clr>
        </p15:guide>
        <p15:guide id="28" orient="horz" pos="1077" userDrawn="1">
          <p15:clr>
            <a:srgbClr val="A4A3A4"/>
          </p15:clr>
        </p15:guide>
        <p15:guide id="29" orient="horz" pos="717" userDrawn="1">
          <p15:clr>
            <a:srgbClr val="A4A3A4"/>
          </p15:clr>
        </p15:guide>
        <p15:guide id="30" orient="horz" pos="2519" userDrawn="1">
          <p15:clr>
            <a:srgbClr val="A4A3A4"/>
          </p15:clr>
        </p15:guide>
        <p15:guide id="31" orient="horz" pos="2879" userDrawn="1">
          <p15:clr>
            <a:srgbClr val="A4A3A4"/>
          </p15:clr>
        </p15:guide>
        <p15:guide id="32" orient="horz" pos="3240" userDrawn="1">
          <p15:clr>
            <a:srgbClr val="A4A3A4"/>
          </p15:clr>
        </p15:guide>
        <p15:guide id="33" orient="horz" pos="3600" userDrawn="1">
          <p15:clr>
            <a:srgbClr val="A4A3A4"/>
          </p15:clr>
        </p15:guide>
        <p15:guide id="34" orient="horz" pos="3855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43000" y="-438330"/>
            <a:ext cx="13716000" cy="6744832"/>
            <a:chOff x="-1143000" y="-438330"/>
            <a:chExt cx="13716000" cy="6744832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-747711" y="10755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3.16cm</a:t>
              </a: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4.75cm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-747711" y="221673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6.34cm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-747711" y="278730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7.93cm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9.52cm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-747711" y="392846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11.11cm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-747711" y="44990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12.70cm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-747711" y="506961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14.29cm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15.87cm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-747711" y="60602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17.00cm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1.00cm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27683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3.70cm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224887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6.40cm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322091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9.10cm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419295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11.80cm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516499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14.50cm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613702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17.20cm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710906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9.90cm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808110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22.60cm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90531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25.30cm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00251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27.99cm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109972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30.69cm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617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32.85cm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104907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30.16cm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519807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27.46cm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854883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24.76cm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757786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22.07cm</a:t>
              </a:r>
            </a:p>
          </p:txBody>
        </p:sp>
        <p:sp>
          <p:nvSpPr>
            <p:cNvPr id="78" name="TextBox 77"/>
            <p:cNvSpPr txBox="1"/>
            <p:nvPr userDrawn="1"/>
          </p:nvSpPr>
          <p:spPr>
            <a:xfrm>
              <a:off x="660688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19.37cm</a:t>
              </a:r>
            </a:p>
          </p:txBody>
        </p:sp>
        <p:sp>
          <p:nvSpPr>
            <p:cNvPr id="79" name="TextBox 78"/>
            <p:cNvSpPr txBox="1"/>
            <p:nvPr userDrawn="1"/>
          </p:nvSpPr>
          <p:spPr>
            <a:xfrm>
              <a:off x="56359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16.67cm</a:t>
              </a: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46649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13.98cm</a:t>
              </a:r>
            </a:p>
          </p:txBody>
        </p:sp>
        <p:sp>
          <p:nvSpPr>
            <p:cNvPr id="81" name="TextBox 80"/>
            <p:cNvSpPr txBox="1"/>
            <p:nvPr userDrawn="1"/>
          </p:nvSpPr>
          <p:spPr>
            <a:xfrm>
              <a:off x="3693969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11.28cm</a:t>
              </a:r>
            </a:p>
          </p:txBody>
        </p:sp>
        <p:sp>
          <p:nvSpPr>
            <p:cNvPr id="82" name="TextBox 81"/>
            <p:cNvSpPr txBox="1"/>
            <p:nvPr userDrawn="1"/>
          </p:nvSpPr>
          <p:spPr>
            <a:xfrm>
              <a:off x="272299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8.59cm</a:t>
              </a: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1752023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5.89cm</a:t>
              </a:r>
            </a:p>
          </p:txBody>
        </p:sp>
        <p:sp>
          <p:nvSpPr>
            <p:cNvPr id="84" name="TextBox 83"/>
            <p:cNvSpPr txBox="1"/>
            <p:nvPr userDrawn="1"/>
          </p:nvSpPr>
          <p:spPr>
            <a:xfrm>
              <a:off x="7810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3.19cm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61833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7" name="TextBox 86"/>
            <p:cNvSpPr txBox="1"/>
            <p:nvPr userDrawn="1"/>
          </p:nvSpPr>
          <p:spPr>
            <a:xfrm>
              <a:off x="-1143000" y="11986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Heading Baseline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933758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800" dirty="0" smtClean="0">
                  <a:solidFill>
                    <a:schemeClr val="tx1"/>
                  </a:solidFill>
                </a:rPr>
                <a:t>Right Margin</a:t>
              </a:r>
            </a:p>
          </p:txBody>
        </p:sp>
      </p:grpSp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704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08150"/>
            <a:ext cx="11466875" cy="4003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4" name="Straight Connector 93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 userDrawn="1"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sp>
          <p:nvSpPr>
            <p:cNvPr id="96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64026" y="6343721"/>
              <a:ext cx="3049099" cy="242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97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110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2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9" r:id="rId18"/>
    <p:sldLayoutId id="2147483757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27" userDrawn="1">
          <p15:clr>
            <a:srgbClr val="A4A3A4"/>
          </p15:clr>
        </p15:guide>
        <p15:guide id="2" orient="horz" pos="2159" userDrawn="1">
          <p15:clr>
            <a:srgbClr val="A4A3A4"/>
          </p15:clr>
        </p15:guide>
        <p15:guide id="3" pos="725" userDrawn="1">
          <p15:clr>
            <a:srgbClr val="A4A3A4"/>
          </p15:clr>
        </p15:guide>
        <p15:guide id="4" pos="842" userDrawn="1">
          <p15:clr>
            <a:srgbClr val="A4A3A4"/>
          </p15:clr>
        </p15:guide>
        <p15:guide id="5" pos="1335" userDrawn="1">
          <p15:clr>
            <a:srgbClr val="A4A3A4"/>
          </p15:clr>
        </p15:guide>
        <p15:guide id="6" pos="1454" userDrawn="1">
          <p15:clr>
            <a:srgbClr val="A4A3A4"/>
          </p15:clr>
        </p15:guide>
        <p15:guide id="7" pos="194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2558" userDrawn="1">
          <p15:clr>
            <a:srgbClr val="A4A3A4"/>
          </p15:clr>
        </p15:guide>
        <p15:guide id="10" pos="2678" userDrawn="1">
          <p15:clr>
            <a:srgbClr val="A4A3A4"/>
          </p15:clr>
        </p15:guide>
        <p15:guide id="11" pos="3170" userDrawn="1">
          <p15:clr>
            <a:srgbClr val="A4A3A4"/>
          </p15:clr>
        </p15:guide>
        <p15:guide id="12" pos="3288" userDrawn="1">
          <p15:clr>
            <a:srgbClr val="A4A3A4"/>
          </p15:clr>
        </p15:guide>
        <p15:guide id="13" pos="3780" userDrawn="1">
          <p15:clr>
            <a:srgbClr val="A4A3A4"/>
          </p15:clr>
        </p15:guide>
        <p15:guide id="14" pos="3900" userDrawn="1">
          <p15:clr>
            <a:srgbClr val="A4A3A4"/>
          </p15:clr>
        </p15:guide>
        <p15:guide id="15" pos="4392" userDrawn="1">
          <p15:clr>
            <a:srgbClr val="A4A3A4"/>
          </p15:clr>
        </p15:guide>
        <p15:guide id="16" pos="4512" userDrawn="1">
          <p15:clr>
            <a:srgbClr val="A4A3A4"/>
          </p15:clr>
        </p15:guide>
        <p15:guide id="17" pos="5124" userDrawn="1">
          <p15:clr>
            <a:srgbClr val="A4A3A4"/>
          </p15:clr>
        </p15:guide>
        <p15:guide id="18" pos="5004" userDrawn="1">
          <p15:clr>
            <a:srgbClr val="A4A3A4"/>
          </p15:clr>
        </p15:guide>
        <p15:guide id="19" pos="5616" userDrawn="1">
          <p15:clr>
            <a:srgbClr val="A4A3A4"/>
          </p15:clr>
        </p15:guide>
        <p15:guide id="20" pos="5736" userDrawn="1">
          <p15:clr>
            <a:srgbClr val="A4A3A4"/>
          </p15:clr>
        </p15:guide>
        <p15:guide id="21" pos="6227" userDrawn="1">
          <p15:clr>
            <a:srgbClr val="A4A3A4"/>
          </p15:clr>
        </p15:guide>
        <p15:guide id="22" pos="6348" userDrawn="1">
          <p15:clr>
            <a:srgbClr val="A4A3A4"/>
          </p15:clr>
        </p15:guide>
        <p15:guide id="23" pos="6839" userDrawn="1">
          <p15:clr>
            <a:srgbClr val="A4A3A4"/>
          </p15:clr>
        </p15:guide>
        <p15:guide id="24" pos="6960" userDrawn="1">
          <p15:clr>
            <a:srgbClr val="A4A3A4"/>
          </p15:clr>
        </p15:guide>
        <p15:guide id="25" pos="7451" userDrawn="1">
          <p15:clr>
            <a:srgbClr val="A4A3A4"/>
          </p15:clr>
        </p15:guide>
        <p15:guide id="26" orient="horz" pos="1799" userDrawn="1">
          <p15:clr>
            <a:srgbClr val="A4A3A4"/>
          </p15:clr>
        </p15:guide>
        <p15:guide id="27" orient="horz" pos="1437" userDrawn="1">
          <p15:clr>
            <a:srgbClr val="A4A3A4"/>
          </p15:clr>
        </p15:guide>
        <p15:guide id="28" orient="horz" pos="1077" userDrawn="1">
          <p15:clr>
            <a:srgbClr val="A4A3A4"/>
          </p15:clr>
        </p15:guide>
        <p15:guide id="29" orient="horz" pos="717" userDrawn="1">
          <p15:clr>
            <a:srgbClr val="A4A3A4"/>
          </p15:clr>
        </p15:guide>
        <p15:guide id="30" orient="horz" pos="2519" userDrawn="1">
          <p15:clr>
            <a:srgbClr val="A4A3A4"/>
          </p15:clr>
        </p15:guide>
        <p15:guide id="31" orient="horz" pos="2879" userDrawn="1">
          <p15:clr>
            <a:srgbClr val="A4A3A4"/>
          </p15:clr>
        </p15:guide>
        <p15:guide id="32" orient="horz" pos="3240" userDrawn="1">
          <p15:clr>
            <a:srgbClr val="A4A3A4"/>
          </p15:clr>
        </p15:guide>
        <p15:guide id="33" orient="horz" pos="3600" userDrawn="1">
          <p15:clr>
            <a:srgbClr val="A4A3A4"/>
          </p15:clr>
        </p15:guide>
        <p15:guide id="34" orient="horz" pos="3855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43000" y="-438330"/>
            <a:ext cx="13716000" cy="6621721"/>
            <a:chOff x="-1143000" y="-438330"/>
            <a:chExt cx="13716000" cy="6621721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-747711" y="10755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3.16cm</a:t>
              </a: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4.75cm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-747711" y="221673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6.34cm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-747711" y="278730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7.93cm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9.52cm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-747711" y="392846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11.11cm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-747711" y="44990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12.70cm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-747711" y="506961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14.29cm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15.87cm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-747711" y="60602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17.00cm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1.00cm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27683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3.70cm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224887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6.40cm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322091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9.10cm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419295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11.80cm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516499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14.50cm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613702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17.20cm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710906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9.90cm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808110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22.60cm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90531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25.30cm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00251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27.99cm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109972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30.69cm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617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32.85cm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104907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30.16cm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519807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27.46cm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854883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24.76cm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757786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22.07cm</a:t>
              </a:r>
            </a:p>
          </p:txBody>
        </p:sp>
        <p:sp>
          <p:nvSpPr>
            <p:cNvPr id="78" name="TextBox 77"/>
            <p:cNvSpPr txBox="1"/>
            <p:nvPr userDrawn="1"/>
          </p:nvSpPr>
          <p:spPr>
            <a:xfrm>
              <a:off x="660688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19.37cm</a:t>
              </a:r>
            </a:p>
          </p:txBody>
        </p:sp>
        <p:sp>
          <p:nvSpPr>
            <p:cNvPr id="79" name="TextBox 78"/>
            <p:cNvSpPr txBox="1"/>
            <p:nvPr userDrawn="1"/>
          </p:nvSpPr>
          <p:spPr>
            <a:xfrm>
              <a:off x="56359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16.67cm</a:t>
              </a: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46649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13.98cm</a:t>
              </a:r>
            </a:p>
          </p:txBody>
        </p:sp>
        <p:sp>
          <p:nvSpPr>
            <p:cNvPr id="81" name="TextBox 80"/>
            <p:cNvSpPr txBox="1"/>
            <p:nvPr userDrawn="1"/>
          </p:nvSpPr>
          <p:spPr>
            <a:xfrm>
              <a:off x="3693969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11.28cm</a:t>
              </a:r>
            </a:p>
          </p:txBody>
        </p:sp>
        <p:sp>
          <p:nvSpPr>
            <p:cNvPr id="82" name="TextBox 81"/>
            <p:cNvSpPr txBox="1"/>
            <p:nvPr userDrawn="1"/>
          </p:nvSpPr>
          <p:spPr>
            <a:xfrm>
              <a:off x="272299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8.59cm</a:t>
              </a: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1752023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5.89cm</a:t>
              </a:r>
            </a:p>
          </p:txBody>
        </p:sp>
        <p:sp>
          <p:nvSpPr>
            <p:cNvPr id="84" name="TextBox 83"/>
            <p:cNvSpPr txBox="1"/>
            <p:nvPr userDrawn="1"/>
          </p:nvSpPr>
          <p:spPr>
            <a:xfrm>
              <a:off x="7810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3.19cm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Content Top</a:t>
              </a:r>
            </a:p>
          </p:txBody>
        </p:sp>
        <p:sp>
          <p:nvSpPr>
            <p:cNvPr id="87" name="TextBox 86"/>
            <p:cNvSpPr txBox="1"/>
            <p:nvPr userDrawn="1"/>
          </p:nvSpPr>
          <p:spPr>
            <a:xfrm>
              <a:off x="-1143000" y="11986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Heading Baseline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933758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Right Margin</a:t>
              </a:r>
            </a:p>
          </p:txBody>
        </p:sp>
      </p:grpSp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704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08150"/>
            <a:ext cx="11466875" cy="4003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 descr="logo-03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3" y="6334125"/>
            <a:ext cx="4329415" cy="32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9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27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pos="725">
          <p15:clr>
            <a:srgbClr val="A4A3A4"/>
          </p15:clr>
        </p15:guide>
        <p15:guide id="4" pos="842">
          <p15:clr>
            <a:srgbClr val="A4A3A4"/>
          </p15:clr>
        </p15:guide>
        <p15:guide id="5" pos="1335">
          <p15:clr>
            <a:srgbClr val="A4A3A4"/>
          </p15:clr>
        </p15:guide>
        <p15:guide id="6" pos="1454">
          <p15:clr>
            <a:srgbClr val="A4A3A4"/>
          </p15:clr>
        </p15:guide>
        <p15:guide id="7" pos="1947">
          <p15:clr>
            <a:srgbClr val="A4A3A4"/>
          </p15:clr>
        </p15:guide>
        <p15:guide id="8" pos="2064">
          <p15:clr>
            <a:srgbClr val="A4A3A4"/>
          </p15:clr>
        </p15:guide>
        <p15:guide id="9" pos="2558">
          <p15:clr>
            <a:srgbClr val="A4A3A4"/>
          </p15:clr>
        </p15:guide>
        <p15:guide id="10" pos="2678">
          <p15:clr>
            <a:srgbClr val="A4A3A4"/>
          </p15:clr>
        </p15:guide>
        <p15:guide id="11" pos="3170">
          <p15:clr>
            <a:srgbClr val="A4A3A4"/>
          </p15:clr>
        </p15:guide>
        <p15:guide id="12" pos="3288">
          <p15:clr>
            <a:srgbClr val="A4A3A4"/>
          </p15:clr>
        </p15:guide>
        <p15:guide id="13" pos="3780">
          <p15:clr>
            <a:srgbClr val="A4A3A4"/>
          </p15:clr>
        </p15:guide>
        <p15:guide id="14" pos="3900">
          <p15:clr>
            <a:srgbClr val="A4A3A4"/>
          </p15:clr>
        </p15:guide>
        <p15:guide id="15" pos="4392">
          <p15:clr>
            <a:srgbClr val="A4A3A4"/>
          </p15:clr>
        </p15:guide>
        <p15:guide id="16" pos="4512">
          <p15:clr>
            <a:srgbClr val="A4A3A4"/>
          </p15:clr>
        </p15:guide>
        <p15:guide id="17" pos="5124">
          <p15:clr>
            <a:srgbClr val="A4A3A4"/>
          </p15:clr>
        </p15:guide>
        <p15:guide id="18" pos="5004">
          <p15:clr>
            <a:srgbClr val="A4A3A4"/>
          </p15:clr>
        </p15:guide>
        <p15:guide id="19" pos="5616">
          <p15:clr>
            <a:srgbClr val="A4A3A4"/>
          </p15:clr>
        </p15:guide>
        <p15:guide id="20" pos="5736">
          <p15:clr>
            <a:srgbClr val="A4A3A4"/>
          </p15:clr>
        </p15:guide>
        <p15:guide id="21" pos="6227">
          <p15:clr>
            <a:srgbClr val="A4A3A4"/>
          </p15:clr>
        </p15:guide>
        <p15:guide id="22" pos="6348">
          <p15:clr>
            <a:srgbClr val="A4A3A4"/>
          </p15:clr>
        </p15:guide>
        <p15:guide id="23" pos="6839">
          <p15:clr>
            <a:srgbClr val="A4A3A4"/>
          </p15:clr>
        </p15:guide>
        <p15:guide id="24" pos="6960">
          <p15:clr>
            <a:srgbClr val="A4A3A4"/>
          </p15:clr>
        </p15:guide>
        <p15:guide id="25" pos="7451">
          <p15:clr>
            <a:srgbClr val="A4A3A4"/>
          </p15:clr>
        </p15:guide>
        <p15:guide id="26" orient="horz" pos="1799">
          <p15:clr>
            <a:srgbClr val="A4A3A4"/>
          </p15:clr>
        </p15:guide>
        <p15:guide id="27" orient="horz" pos="1437">
          <p15:clr>
            <a:srgbClr val="A4A3A4"/>
          </p15:clr>
        </p15:guide>
        <p15:guide id="28" orient="horz" pos="1077">
          <p15:clr>
            <a:srgbClr val="A4A3A4"/>
          </p15:clr>
        </p15:guide>
        <p15:guide id="29" orient="horz" pos="717">
          <p15:clr>
            <a:srgbClr val="A4A3A4"/>
          </p15:clr>
        </p15:guide>
        <p15:guide id="30" orient="horz" pos="2519">
          <p15:clr>
            <a:srgbClr val="A4A3A4"/>
          </p15:clr>
        </p15:guide>
        <p15:guide id="31" orient="horz" pos="2879">
          <p15:clr>
            <a:srgbClr val="A4A3A4"/>
          </p15:clr>
        </p15:guide>
        <p15:guide id="32" orient="horz" pos="3240">
          <p15:clr>
            <a:srgbClr val="A4A3A4"/>
          </p15:clr>
        </p15:guide>
        <p15:guide id="33" orient="horz" pos="3600">
          <p15:clr>
            <a:srgbClr val="A4A3A4"/>
          </p15:clr>
        </p15:guide>
        <p15:guide id="34" orient="horz" pos="385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43000" y="-438330"/>
            <a:ext cx="13716000" cy="6744832"/>
            <a:chOff x="-1143000" y="-438330"/>
            <a:chExt cx="13716000" cy="6744832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 userDrawn="1"/>
          </p:nvSpPr>
          <p:spPr>
            <a:xfrm>
              <a:off x="-747711" y="10755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3.16cm</a:t>
              </a: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4.75cm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-747711" y="221673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6.34cm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-747711" y="278730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7.93cm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-747711" y="3357884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9.52cm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-747711" y="392846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11.11cm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-747711" y="44990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12.70cm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-747711" y="5069612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14.29cm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-747711" y="5640188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15.87cm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-747711" y="6060280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17.00cm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1.00cm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27683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3.70cm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224887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6.40cm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322091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9.10cm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419295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11.80cm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516499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14.50cm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613702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17.20cm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710906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9.90cm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808110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22.60cm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90531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25.30cm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00251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27.99cm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109972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30.69cm</a:t>
              </a:r>
            </a:p>
          </p:txBody>
        </p:sp>
        <p:sp>
          <p:nvSpPr>
            <p:cNvPr id="72" name="TextBox 71"/>
            <p:cNvSpPr txBox="1"/>
            <p:nvPr userDrawn="1"/>
          </p:nvSpPr>
          <p:spPr>
            <a:xfrm>
              <a:off x="114617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32.85cm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1049078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30.16cm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9519807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27.46cm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8548834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24.76cm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7577861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22.07cm</a:t>
              </a:r>
            </a:p>
          </p:txBody>
        </p:sp>
        <p:sp>
          <p:nvSpPr>
            <p:cNvPr id="78" name="TextBox 77"/>
            <p:cNvSpPr txBox="1"/>
            <p:nvPr userDrawn="1"/>
          </p:nvSpPr>
          <p:spPr>
            <a:xfrm>
              <a:off x="6606888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19.37cm</a:t>
              </a:r>
            </a:p>
          </p:txBody>
        </p:sp>
        <p:sp>
          <p:nvSpPr>
            <p:cNvPr id="79" name="TextBox 78"/>
            <p:cNvSpPr txBox="1"/>
            <p:nvPr userDrawn="1"/>
          </p:nvSpPr>
          <p:spPr>
            <a:xfrm>
              <a:off x="5635915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16.67cm</a:t>
              </a:r>
            </a:p>
          </p:txBody>
        </p:sp>
        <p:sp>
          <p:nvSpPr>
            <p:cNvPr id="80" name="TextBox 79"/>
            <p:cNvSpPr txBox="1"/>
            <p:nvPr userDrawn="1"/>
          </p:nvSpPr>
          <p:spPr>
            <a:xfrm>
              <a:off x="4664942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13.98cm</a:t>
              </a:r>
            </a:p>
          </p:txBody>
        </p:sp>
        <p:sp>
          <p:nvSpPr>
            <p:cNvPr id="81" name="TextBox 80"/>
            <p:cNvSpPr txBox="1"/>
            <p:nvPr userDrawn="1"/>
          </p:nvSpPr>
          <p:spPr>
            <a:xfrm>
              <a:off x="3693969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11.28cm</a:t>
              </a:r>
            </a:p>
          </p:txBody>
        </p:sp>
        <p:sp>
          <p:nvSpPr>
            <p:cNvPr id="82" name="TextBox 81"/>
            <p:cNvSpPr txBox="1"/>
            <p:nvPr userDrawn="1"/>
          </p:nvSpPr>
          <p:spPr>
            <a:xfrm>
              <a:off x="2722996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8.59cm</a:t>
              </a:r>
            </a:p>
          </p:txBody>
        </p:sp>
        <p:sp>
          <p:nvSpPr>
            <p:cNvPr id="83" name="TextBox 82"/>
            <p:cNvSpPr txBox="1"/>
            <p:nvPr userDrawn="1"/>
          </p:nvSpPr>
          <p:spPr>
            <a:xfrm>
              <a:off x="1752023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5.89cm</a:t>
              </a:r>
            </a:p>
          </p:txBody>
        </p:sp>
        <p:sp>
          <p:nvSpPr>
            <p:cNvPr id="84" name="TextBox 83"/>
            <p:cNvSpPr txBox="1"/>
            <p:nvPr userDrawn="1"/>
          </p:nvSpPr>
          <p:spPr>
            <a:xfrm>
              <a:off x="78105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3.19cm</a:t>
              </a:r>
            </a:p>
          </p:txBody>
        </p:sp>
        <p:cxnSp>
          <p:nvCxnSpPr>
            <p:cNvPr id="5" name="Straight Connector 4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 userDrawn="1"/>
          </p:nvSpPr>
          <p:spPr>
            <a:xfrm>
              <a:off x="-1143000" y="61833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Content Bottom</a:t>
              </a:r>
            </a:p>
          </p:txBody>
        </p:sp>
        <p:sp>
          <p:nvSpPr>
            <p:cNvPr id="86" name="TextBox 85"/>
            <p:cNvSpPr txBox="1"/>
            <p:nvPr userDrawn="1"/>
          </p:nvSpPr>
          <p:spPr>
            <a:xfrm>
              <a:off x="-1143000" y="176926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Content Top</a:t>
              </a:r>
            </a:p>
          </p:txBody>
        </p:sp>
        <p:sp>
          <p:nvSpPr>
            <p:cNvPr id="87" name="TextBox 86"/>
            <p:cNvSpPr txBox="1"/>
            <p:nvPr userDrawn="1"/>
          </p:nvSpPr>
          <p:spPr>
            <a:xfrm>
              <a:off x="-1143000" y="1198691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Heading Baseline</a:t>
              </a:r>
            </a:p>
          </p:txBody>
        </p:sp>
        <p:sp>
          <p:nvSpPr>
            <p:cNvPr id="88" name="TextBox 87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800" dirty="0" smtClean="0">
                  <a:solidFill>
                    <a:srgbClr val="717171"/>
                  </a:solidFill>
                </a:rPr>
                <a:t>Left Margin</a:t>
              </a:r>
            </a:p>
          </p:txBody>
        </p:sp>
        <p:sp>
          <p:nvSpPr>
            <p:cNvPr id="89" name="TextBox 88"/>
            <p:cNvSpPr txBox="1"/>
            <p:nvPr userDrawn="1"/>
          </p:nvSpPr>
          <p:spPr>
            <a:xfrm>
              <a:off x="11933758" y="-438330"/>
              <a:ext cx="6392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800" dirty="0" smtClean="0">
                  <a:solidFill>
                    <a:srgbClr val="717171"/>
                  </a:solidFill>
                </a:rPr>
                <a:t>Right Margin</a:t>
              </a:r>
            </a:p>
          </p:txBody>
        </p:sp>
      </p:grpSp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359999" y="430718"/>
            <a:ext cx="11466875" cy="704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359999" y="1708150"/>
            <a:ext cx="11466875" cy="4003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4275"/>
            <a:ext cx="969962" cy="196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‹#›</a:t>
            </a:fld>
            <a:endParaRPr lang="en-GB" dirty="0">
              <a:solidFill>
                <a:srgbClr val="71717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AutoShape 27"/>
          <p:cNvSpPr>
            <a:spLocks noChangeAspect="1" noChangeArrowheads="1" noTextEdit="1"/>
          </p:cNvSpPr>
          <p:nvPr/>
        </p:nvSpPr>
        <p:spPr bwMode="auto">
          <a:xfrm>
            <a:off x="364026" y="6343721"/>
            <a:ext cx="3049099" cy="2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717171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120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1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2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3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4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5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6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7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8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29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0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1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2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</p:grpSp>
        <p:grpSp>
          <p:nvGrpSpPr>
            <p:cNvPr id="2" name="Group 1"/>
            <p:cNvGrpSpPr/>
            <p:nvPr userDrawn="1"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133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4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5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6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7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8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39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140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55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8" r:id="rId25"/>
    <p:sldLayoutId id="2147483809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80975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145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27" userDrawn="1">
          <p15:clr>
            <a:srgbClr val="A4A3A4"/>
          </p15:clr>
        </p15:guide>
        <p15:guide id="2" orient="horz" pos="2159" userDrawn="1">
          <p15:clr>
            <a:srgbClr val="A4A3A4"/>
          </p15:clr>
        </p15:guide>
        <p15:guide id="3" pos="725" userDrawn="1">
          <p15:clr>
            <a:srgbClr val="A4A3A4"/>
          </p15:clr>
        </p15:guide>
        <p15:guide id="4" pos="842" userDrawn="1">
          <p15:clr>
            <a:srgbClr val="A4A3A4"/>
          </p15:clr>
        </p15:guide>
        <p15:guide id="5" pos="1335" userDrawn="1">
          <p15:clr>
            <a:srgbClr val="A4A3A4"/>
          </p15:clr>
        </p15:guide>
        <p15:guide id="6" pos="1454" userDrawn="1">
          <p15:clr>
            <a:srgbClr val="A4A3A4"/>
          </p15:clr>
        </p15:guide>
        <p15:guide id="7" pos="194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2558" userDrawn="1">
          <p15:clr>
            <a:srgbClr val="A4A3A4"/>
          </p15:clr>
        </p15:guide>
        <p15:guide id="10" pos="2678" userDrawn="1">
          <p15:clr>
            <a:srgbClr val="A4A3A4"/>
          </p15:clr>
        </p15:guide>
        <p15:guide id="11" pos="3170" userDrawn="1">
          <p15:clr>
            <a:srgbClr val="A4A3A4"/>
          </p15:clr>
        </p15:guide>
        <p15:guide id="12" pos="3288" userDrawn="1">
          <p15:clr>
            <a:srgbClr val="A4A3A4"/>
          </p15:clr>
        </p15:guide>
        <p15:guide id="13" pos="3780" userDrawn="1">
          <p15:clr>
            <a:srgbClr val="A4A3A4"/>
          </p15:clr>
        </p15:guide>
        <p15:guide id="14" pos="3900" userDrawn="1">
          <p15:clr>
            <a:srgbClr val="A4A3A4"/>
          </p15:clr>
        </p15:guide>
        <p15:guide id="15" pos="4392" userDrawn="1">
          <p15:clr>
            <a:srgbClr val="A4A3A4"/>
          </p15:clr>
        </p15:guide>
        <p15:guide id="16" pos="4512" userDrawn="1">
          <p15:clr>
            <a:srgbClr val="A4A3A4"/>
          </p15:clr>
        </p15:guide>
        <p15:guide id="17" pos="5124" userDrawn="1">
          <p15:clr>
            <a:srgbClr val="A4A3A4"/>
          </p15:clr>
        </p15:guide>
        <p15:guide id="18" pos="5004" userDrawn="1">
          <p15:clr>
            <a:srgbClr val="A4A3A4"/>
          </p15:clr>
        </p15:guide>
        <p15:guide id="19" pos="5616" userDrawn="1">
          <p15:clr>
            <a:srgbClr val="A4A3A4"/>
          </p15:clr>
        </p15:guide>
        <p15:guide id="20" pos="5736" userDrawn="1">
          <p15:clr>
            <a:srgbClr val="A4A3A4"/>
          </p15:clr>
        </p15:guide>
        <p15:guide id="21" pos="6227" userDrawn="1">
          <p15:clr>
            <a:srgbClr val="A4A3A4"/>
          </p15:clr>
        </p15:guide>
        <p15:guide id="22" pos="6348" userDrawn="1">
          <p15:clr>
            <a:srgbClr val="A4A3A4"/>
          </p15:clr>
        </p15:guide>
        <p15:guide id="23" pos="6839" userDrawn="1">
          <p15:clr>
            <a:srgbClr val="A4A3A4"/>
          </p15:clr>
        </p15:guide>
        <p15:guide id="24" pos="6960" userDrawn="1">
          <p15:clr>
            <a:srgbClr val="A4A3A4"/>
          </p15:clr>
        </p15:guide>
        <p15:guide id="25" pos="7451" userDrawn="1">
          <p15:clr>
            <a:srgbClr val="A4A3A4"/>
          </p15:clr>
        </p15:guide>
        <p15:guide id="26" orient="horz" pos="1799" userDrawn="1">
          <p15:clr>
            <a:srgbClr val="A4A3A4"/>
          </p15:clr>
        </p15:guide>
        <p15:guide id="27" orient="horz" pos="1437" userDrawn="1">
          <p15:clr>
            <a:srgbClr val="A4A3A4"/>
          </p15:clr>
        </p15:guide>
        <p15:guide id="28" orient="horz" pos="1077" userDrawn="1">
          <p15:clr>
            <a:srgbClr val="A4A3A4"/>
          </p15:clr>
        </p15:guide>
        <p15:guide id="29" orient="horz" pos="717" userDrawn="1">
          <p15:clr>
            <a:srgbClr val="A4A3A4"/>
          </p15:clr>
        </p15:guide>
        <p15:guide id="30" orient="horz" pos="2519" userDrawn="1">
          <p15:clr>
            <a:srgbClr val="A4A3A4"/>
          </p15:clr>
        </p15:guide>
        <p15:guide id="31" orient="horz" pos="2879" userDrawn="1">
          <p15:clr>
            <a:srgbClr val="A4A3A4"/>
          </p15:clr>
        </p15:guide>
        <p15:guide id="32" orient="horz" pos="3240" userDrawn="1">
          <p15:clr>
            <a:srgbClr val="A4A3A4"/>
          </p15:clr>
        </p15:guide>
        <p15:guide id="33" orient="horz" pos="3600" userDrawn="1">
          <p15:clr>
            <a:srgbClr val="A4A3A4"/>
          </p15:clr>
        </p15:guide>
        <p15:guide id="34" orient="horz" pos="385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raham.page@kantarmillwardbrown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image" Target="../media/image11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22038" y="6394450"/>
            <a:ext cx="969962" cy="196850"/>
          </a:xfrm>
        </p:spPr>
        <p:txBody>
          <a:bodyPr/>
          <a:lstStyle/>
          <a:p>
            <a:fld id="{4034BEE3-566C-4068-A777-C3A4762E861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1" name="Title 70"/>
          <p:cNvSpPr>
            <a:spLocks noGrp="1"/>
          </p:cNvSpPr>
          <p:nvPr>
            <p:ph type="ctrTitle"/>
          </p:nvPr>
        </p:nvSpPr>
        <p:spPr>
          <a:xfrm>
            <a:off x="367200" y="2593079"/>
            <a:ext cx="5378507" cy="564412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Building the emotionally intelligent brand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2" name="Subtitle 71"/>
          <p:cNvSpPr>
            <a:spLocks noGrp="1"/>
          </p:cNvSpPr>
          <p:nvPr>
            <p:ph type="subTitle" idx="1"/>
          </p:nvPr>
        </p:nvSpPr>
        <p:spPr>
          <a:xfrm>
            <a:off x="367200" y="3310678"/>
            <a:ext cx="4665663" cy="1882298"/>
          </a:xfrm>
          <a:noFill/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</a:rPr>
              <a:t>Graham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Page</a:t>
            </a:r>
          </a:p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Head of Global Research Solutions,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Kantar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Millward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Brown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370375" y="457201"/>
            <a:ext cx="4956541" cy="394034"/>
            <a:chOff x="370375" y="457201"/>
            <a:chExt cx="4956541" cy="394034"/>
          </a:xfrm>
        </p:grpSpPr>
        <p:sp>
          <p:nvSpPr>
            <p:cNvPr id="76" name="AutoShape 27"/>
            <p:cNvSpPr>
              <a:spLocks noChangeAspect="1" noChangeArrowheads="1" noTextEdit="1"/>
            </p:cNvSpPr>
            <p:nvPr/>
          </p:nvSpPr>
          <p:spPr bwMode="auto">
            <a:xfrm>
              <a:off x="370375" y="457201"/>
              <a:ext cx="4956541" cy="39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77" name="Group 76"/>
            <p:cNvGrpSpPr/>
            <p:nvPr userDrawn="1"/>
          </p:nvGrpSpPr>
          <p:grpSpPr>
            <a:xfrm>
              <a:off x="2044551" y="457201"/>
              <a:ext cx="3282365" cy="394034"/>
              <a:chOff x="2044551" y="457201"/>
              <a:chExt cx="3282365" cy="394034"/>
            </a:xfrm>
            <a:solidFill>
              <a:schemeClr val="accent1"/>
            </a:solidFill>
          </p:grpSpPr>
          <p:sp>
            <p:nvSpPr>
              <p:cNvPr id="87" name="Freeform 29"/>
              <p:cNvSpPr>
                <a:spLocks/>
              </p:cNvSpPr>
              <p:nvPr/>
            </p:nvSpPr>
            <p:spPr bwMode="auto">
              <a:xfrm>
                <a:off x="2044551" y="554138"/>
                <a:ext cx="285157" cy="292855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Freeform 30"/>
              <p:cNvSpPr>
                <a:spLocks noEditPoints="1"/>
              </p:cNvSpPr>
              <p:nvPr/>
            </p:nvSpPr>
            <p:spPr bwMode="auto">
              <a:xfrm>
                <a:off x="3047862" y="554138"/>
                <a:ext cx="273530" cy="292855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Freeform 31"/>
              <p:cNvSpPr>
                <a:spLocks noEditPoints="1"/>
              </p:cNvSpPr>
              <p:nvPr/>
            </p:nvSpPr>
            <p:spPr bwMode="auto">
              <a:xfrm>
                <a:off x="3599322" y="554138"/>
                <a:ext cx="247293" cy="292855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Freeform 32"/>
              <p:cNvSpPr>
                <a:spLocks noEditPoints="1"/>
              </p:cNvSpPr>
              <p:nvPr/>
            </p:nvSpPr>
            <p:spPr bwMode="auto">
              <a:xfrm>
                <a:off x="4335231" y="550996"/>
                <a:ext cx="293484" cy="300239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Freeform 33"/>
              <p:cNvSpPr>
                <a:spLocks/>
              </p:cNvSpPr>
              <p:nvPr/>
            </p:nvSpPr>
            <p:spPr bwMode="auto">
              <a:xfrm>
                <a:off x="5078523" y="554138"/>
                <a:ext cx="248393" cy="292855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Rectangle 34"/>
              <p:cNvSpPr>
                <a:spLocks noChangeArrowheads="1"/>
              </p:cNvSpPr>
              <p:nvPr/>
            </p:nvSpPr>
            <p:spPr bwMode="auto">
              <a:xfrm>
                <a:off x="2392552" y="651076"/>
                <a:ext cx="41949" cy="1959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Rectangle 35"/>
              <p:cNvSpPr>
                <a:spLocks noChangeArrowheads="1"/>
              </p:cNvSpPr>
              <p:nvPr/>
            </p:nvSpPr>
            <p:spPr bwMode="auto">
              <a:xfrm>
                <a:off x="2497502" y="554138"/>
                <a:ext cx="41949" cy="2928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Rectangle 36"/>
              <p:cNvSpPr>
                <a:spLocks noChangeArrowheads="1"/>
              </p:cNvSpPr>
              <p:nvPr/>
            </p:nvSpPr>
            <p:spPr bwMode="auto">
              <a:xfrm>
                <a:off x="2602295" y="457201"/>
                <a:ext cx="41949" cy="3897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Freeform 37"/>
              <p:cNvSpPr>
                <a:spLocks/>
              </p:cNvSpPr>
              <p:nvPr/>
            </p:nvSpPr>
            <p:spPr bwMode="auto">
              <a:xfrm>
                <a:off x="2676766" y="554138"/>
                <a:ext cx="426557" cy="292855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Freeform 38"/>
              <p:cNvSpPr>
                <a:spLocks/>
              </p:cNvSpPr>
              <p:nvPr/>
            </p:nvSpPr>
            <p:spPr bwMode="auto">
              <a:xfrm>
                <a:off x="4622430" y="554138"/>
                <a:ext cx="425614" cy="292855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Freeform 39"/>
              <p:cNvSpPr>
                <a:spLocks noEditPoints="1"/>
              </p:cNvSpPr>
              <p:nvPr/>
            </p:nvSpPr>
            <p:spPr bwMode="auto">
              <a:xfrm>
                <a:off x="3348730" y="554138"/>
                <a:ext cx="222155" cy="292855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Freeform 40"/>
              <p:cNvSpPr>
                <a:spLocks noEditPoints="1"/>
              </p:cNvSpPr>
              <p:nvPr/>
            </p:nvSpPr>
            <p:spPr bwMode="auto">
              <a:xfrm>
                <a:off x="4118260" y="554138"/>
                <a:ext cx="223255" cy="292855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Freeform 41"/>
              <p:cNvSpPr>
                <a:spLocks noEditPoints="1"/>
              </p:cNvSpPr>
              <p:nvPr/>
            </p:nvSpPr>
            <p:spPr bwMode="auto">
              <a:xfrm>
                <a:off x="3881337" y="554138"/>
                <a:ext cx="206444" cy="292855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8" name="Group 77"/>
            <p:cNvGrpSpPr/>
            <p:nvPr userDrawn="1"/>
          </p:nvGrpSpPr>
          <p:grpSpPr>
            <a:xfrm>
              <a:off x="370375" y="554138"/>
              <a:ext cx="1560899" cy="292855"/>
              <a:chOff x="370375" y="554138"/>
              <a:chExt cx="1560899" cy="292855"/>
            </a:xfrm>
          </p:grpSpPr>
          <p:sp>
            <p:nvSpPr>
              <p:cNvPr id="79" name="Freeform 42"/>
              <p:cNvSpPr>
                <a:spLocks noEditPoints="1"/>
              </p:cNvSpPr>
              <p:nvPr/>
            </p:nvSpPr>
            <p:spPr bwMode="auto">
              <a:xfrm>
                <a:off x="621910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43"/>
              <p:cNvSpPr>
                <a:spLocks noEditPoints="1"/>
              </p:cNvSpPr>
              <p:nvPr/>
            </p:nvSpPr>
            <p:spPr bwMode="auto">
              <a:xfrm>
                <a:off x="1384056" y="554138"/>
                <a:ext cx="269446" cy="292855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44"/>
              <p:cNvSpPr>
                <a:spLocks/>
              </p:cNvSpPr>
              <p:nvPr/>
            </p:nvSpPr>
            <p:spPr bwMode="auto">
              <a:xfrm>
                <a:off x="918693" y="554138"/>
                <a:ext cx="250592" cy="292855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Freeform 45"/>
              <p:cNvSpPr>
                <a:spLocks/>
              </p:cNvSpPr>
              <p:nvPr/>
            </p:nvSpPr>
            <p:spPr bwMode="auto">
              <a:xfrm>
                <a:off x="1202750" y="554138"/>
                <a:ext cx="211786" cy="292855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Freeform 46"/>
              <p:cNvSpPr>
                <a:spLocks noEditPoints="1"/>
              </p:cNvSpPr>
              <p:nvPr/>
            </p:nvSpPr>
            <p:spPr bwMode="auto">
              <a:xfrm>
                <a:off x="1680839" y="554138"/>
                <a:ext cx="250435" cy="292855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47"/>
              <p:cNvSpPr>
                <a:spLocks/>
              </p:cNvSpPr>
              <p:nvPr/>
            </p:nvSpPr>
            <p:spPr bwMode="auto">
              <a:xfrm>
                <a:off x="441703" y="554138"/>
                <a:ext cx="166695" cy="292855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Rectangle 49"/>
              <p:cNvSpPr>
                <a:spLocks noChangeArrowheads="1"/>
              </p:cNvSpPr>
              <p:nvPr/>
            </p:nvSpPr>
            <p:spPr bwMode="auto">
              <a:xfrm>
                <a:off x="370375" y="554138"/>
                <a:ext cx="38806" cy="29285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Rectangle 49"/>
              <p:cNvSpPr>
                <a:spLocks noChangeArrowheads="1"/>
              </p:cNvSpPr>
              <p:nvPr/>
            </p:nvSpPr>
            <p:spPr bwMode="auto">
              <a:xfrm>
                <a:off x="409181" y="554138"/>
                <a:ext cx="32522" cy="292855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95752" y="6364584"/>
            <a:ext cx="4445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/>
              </a:rPr>
              <a:t>Graham.page@kantarmillwardbrown.com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Divider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211" y="0"/>
            <a:ext cx="1082479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25999" cy="6858000"/>
          </a:xfrm>
          <a:prstGeom prst="rect">
            <a:avLst/>
          </a:prstGeom>
          <a:gradFill flip="none" rotWithShape="1">
            <a:gsLst>
              <a:gs pos="26000">
                <a:srgbClr val="1D1C18"/>
              </a:gs>
              <a:gs pos="100000">
                <a:srgbClr val="1D1C1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363" y="430717"/>
            <a:ext cx="6662348" cy="811229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Emotion AI can help us understand pre-conscious emotional responses to ads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10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65125" y="1596536"/>
            <a:ext cx="6096000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Records faces from webcams in natural settings. Unobtrusive, scalable and easy</a:t>
            </a:r>
            <a:endParaRPr lang="en-GB" dirty="0"/>
          </a:p>
        </p:txBody>
      </p:sp>
      <p:sp>
        <p:nvSpPr>
          <p:cNvPr id="74" name="Rectangle 73"/>
          <p:cNvSpPr/>
          <p:nvPr/>
        </p:nvSpPr>
        <p:spPr>
          <a:xfrm>
            <a:off x="365124" y="4105235"/>
            <a:ext cx="494416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The system codes for an array of expressions most relevant to advertising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65125" y="4812537"/>
            <a:ext cx="7084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SURPRISE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351132" y="4812537"/>
            <a:ext cx="73976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DISGUST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358613" y="4812537"/>
            <a:ext cx="72987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SMILE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63746" y="4812537"/>
            <a:ext cx="1120666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BROW FURROW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124" y="5126190"/>
            <a:ext cx="70840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1133" y="5126190"/>
            <a:ext cx="72987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614" y="5126190"/>
            <a:ext cx="72987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6" descr="http://blog.lookbetteronline.com/wp-content/uploads/2012/09/dating-advice-from-Bobbi-002.jpg"/>
          <p:cNvPicPr>
            <a:picLocks noChangeAspect="1" noChangeArrowheads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6095" y="5126190"/>
            <a:ext cx="72987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 bwMode="auto">
          <a:xfrm>
            <a:off x="5536433" y="3118759"/>
            <a:ext cx="868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Emotions/ cognitive states experienced</a:t>
            </a:r>
          </a:p>
        </p:txBody>
      </p:sp>
      <p:sp>
        <p:nvSpPr>
          <p:cNvPr id="84" name="TextBox 83"/>
          <p:cNvSpPr txBox="1"/>
          <p:nvPr/>
        </p:nvSpPr>
        <p:spPr bwMode="auto">
          <a:xfrm>
            <a:off x="4069617" y="3118759"/>
            <a:ext cx="8684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Expression aggregation and analysis</a:t>
            </a:r>
          </a:p>
        </p:txBody>
      </p:sp>
      <p:sp>
        <p:nvSpPr>
          <p:cNvPr id="85" name="TextBox 84"/>
          <p:cNvSpPr txBox="1"/>
          <p:nvPr/>
        </p:nvSpPr>
        <p:spPr bwMode="auto">
          <a:xfrm>
            <a:off x="2591968" y="3118759"/>
            <a:ext cx="1065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Facial expression recognition whilst watching an ad</a:t>
            </a:r>
          </a:p>
        </p:txBody>
      </p:sp>
      <p:sp>
        <p:nvSpPr>
          <p:cNvPr id="86" name="TextBox 85"/>
          <p:cNvSpPr txBox="1"/>
          <p:nvPr/>
        </p:nvSpPr>
        <p:spPr bwMode="auto">
          <a:xfrm>
            <a:off x="248771" y="3118759"/>
            <a:ext cx="8684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Participant turns on webcam</a:t>
            </a:r>
          </a:p>
        </p:txBody>
      </p:sp>
      <p:sp>
        <p:nvSpPr>
          <p:cNvPr id="87" name="TextBox 86"/>
          <p:cNvSpPr txBox="1"/>
          <p:nvPr/>
        </p:nvSpPr>
        <p:spPr bwMode="auto">
          <a:xfrm>
            <a:off x="1424175" y="3118759"/>
            <a:ext cx="8684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Facial features identified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427231" y="2391275"/>
            <a:ext cx="511493" cy="630137"/>
            <a:chOff x="1525781" y="2111722"/>
            <a:chExt cx="775456" cy="955328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89" name="Freeform 79"/>
            <p:cNvSpPr>
              <a:spLocks noEditPoints="1"/>
            </p:cNvSpPr>
            <p:nvPr/>
          </p:nvSpPr>
          <p:spPr bwMode="auto">
            <a:xfrm>
              <a:off x="1528446" y="2111722"/>
              <a:ext cx="772791" cy="772110"/>
            </a:xfrm>
            <a:custGeom>
              <a:avLst/>
              <a:gdLst>
                <a:gd name="T0" fmla="*/ 891 w 2269"/>
                <a:gd name="T1" fmla="*/ 558 h 2269"/>
                <a:gd name="T2" fmla="*/ 651 w 2269"/>
                <a:gd name="T3" fmla="*/ 737 h 2269"/>
                <a:gd name="T4" fmla="*/ 520 w 2269"/>
                <a:gd name="T5" fmla="*/ 1009 h 2269"/>
                <a:gd name="T6" fmla="*/ 536 w 2269"/>
                <a:gd name="T7" fmla="*/ 1320 h 2269"/>
                <a:gd name="T8" fmla="*/ 692 w 2269"/>
                <a:gd name="T9" fmla="*/ 1577 h 2269"/>
                <a:gd name="T10" fmla="*/ 949 w 2269"/>
                <a:gd name="T11" fmla="*/ 1733 h 2269"/>
                <a:gd name="T12" fmla="*/ 1260 w 2269"/>
                <a:gd name="T13" fmla="*/ 1749 h 2269"/>
                <a:gd name="T14" fmla="*/ 1533 w 2269"/>
                <a:gd name="T15" fmla="*/ 1618 h 2269"/>
                <a:gd name="T16" fmla="*/ 1711 w 2269"/>
                <a:gd name="T17" fmla="*/ 1378 h 2269"/>
                <a:gd name="T18" fmla="*/ 1758 w 2269"/>
                <a:gd name="T19" fmla="*/ 1071 h 2269"/>
                <a:gd name="T20" fmla="*/ 1654 w 2269"/>
                <a:gd name="T21" fmla="*/ 785 h 2269"/>
                <a:gd name="T22" fmla="*/ 1433 w 2269"/>
                <a:gd name="T23" fmla="*/ 584 h 2269"/>
                <a:gd name="T24" fmla="*/ 1135 w 2269"/>
                <a:gd name="T25" fmla="*/ 508 h 2269"/>
                <a:gd name="T26" fmla="*/ 1396 w 2269"/>
                <a:gd name="T27" fmla="*/ 434 h 2269"/>
                <a:gd name="T28" fmla="*/ 1663 w 2269"/>
                <a:gd name="T29" fmla="*/ 606 h 2269"/>
                <a:gd name="T30" fmla="*/ 1836 w 2269"/>
                <a:gd name="T31" fmla="*/ 874 h 2269"/>
                <a:gd name="T32" fmla="*/ 1880 w 2269"/>
                <a:gd name="T33" fmla="*/ 1203 h 2269"/>
                <a:gd name="T34" fmla="*/ 1781 w 2269"/>
                <a:gd name="T35" fmla="*/ 1512 h 2269"/>
                <a:gd name="T36" fmla="*/ 1566 w 2269"/>
                <a:gd name="T37" fmla="*/ 1746 h 2269"/>
                <a:gd name="T38" fmla="*/ 1268 w 2269"/>
                <a:gd name="T39" fmla="*/ 1871 h 2269"/>
                <a:gd name="T40" fmla="*/ 936 w 2269"/>
                <a:gd name="T41" fmla="*/ 1856 h 2269"/>
                <a:gd name="T42" fmla="*/ 653 w 2269"/>
                <a:gd name="T43" fmla="*/ 1707 h 2269"/>
                <a:gd name="T44" fmla="*/ 458 w 2269"/>
                <a:gd name="T45" fmla="*/ 1455 h 2269"/>
                <a:gd name="T46" fmla="*/ 386 w 2269"/>
                <a:gd name="T47" fmla="*/ 1135 h 2269"/>
                <a:gd name="T48" fmla="*/ 458 w 2269"/>
                <a:gd name="T49" fmla="*/ 814 h 2269"/>
                <a:gd name="T50" fmla="*/ 653 w 2269"/>
                <a:gd name="T51" fmla="*/ 563 h 2269"/>
                <a:gd name="T52" fmla="*/ 936 w 2269"/>
                <a:gd name="T53" fmla="*/ 414 h 2269"/>
                <a:gd name="T54" fmla="*/ 1052 w 2269"/>
                <a:gd name="T55" fmla="*/ 125 h 2269"/>
                <a:gd name="T56" fmla="*/ 670 w 2269"/>
                <a:gd name="T57" fmla="*/ 236 h 2269"/>
                <a:gd name="T58" fmla="*/ 366 w 2269"/>
                <a:gd name="T59" fmla="*/ 477 h 2269"/>
                <a:gd name="T60" fmla="*/ 173 w 2269"/>
                <a:gd name="T61" fmla="*/ 815 h 2269"/>
                <a:gd name="T62" fmla="*/ 125 w 2269"/>
                <a:gd name="T63" fmla="*/ 1217 h 2269"/>
                <a:gd name="T64" fmla="*/ 235 w 2269"/>
                <a:gd name="T65" fmla="*/ 1599 h 2269"/>
                <a:gd name="T66" fmla="*/ 476 w 2269"/>
                <a:gd name="T67" fmla="*/ 1903 h 2269"/>
                <a:gd name="T68" fmla="*/ 815 w 2269"/>
                <a:gd name="T69" fmla="*/ 2096 h 2269"/>
                <a:gd name="T70" fmla="*/ 1217 w 2269"/>
                <a:gd name="T71" fmla="*/ 2144 h 2269"/>
                <a:gd name="T72" fmla="*/ 1600 w 2269"/>
                <a:gd name="T73" fmla="*/ 2034 h 2269"/>
                <a:gd name="T74" fmla="*/ 1903 w 2269"/>
                <a:gd name="T75" fmla="*/ 1793 h 2269"/>
                <a:gd name="T76" fmla="*/ 2095 w 2269"/>
                <a:gd name="T77" fmla="*/ 1454 h 2269"/>
                <a:gd name="T78" fmla="*/ 2144 w 2269"/>
                <a:gd name="T79" fmla="*/ 1052 h 2269"/>
                <a:gd name="T80" fmla="*/ 2034 w 2269"/>
                <a:gd name="T81" fmla="*/ 670 h 2269"/>
                <a:gd name="T82" fmla="*/ 1793 w 2269"/>
                <a:gd name="T83" fmla="*/ 366 h 2269"/>
                <a:gd name="T84" fmla="*/ 1455 w 2269"/>
                <a:gd name="T85" fmla="*/ 174 h 2269"/>
                <a:gd name="T86" fmla="*/ 1135 w 2269"/>
                <a:gd name="T87" fmla="*/ 0 h 2269"/>
                <a:gd name="T88" fmla="*/ 1539 w 2269"/>
                <a:gd name="T89" fmla="*/ 75 h 2269"/>
                <a:gd name="T90" fmla="*/ 1879 w 2269"/>
                <a:gd name="T91" fmla="*/ 279 h 2269"/>
                <a:gd name="T92" fmla="*/ 2127 w 2269"/>
                <a:gd name="T93" fmla="*/ 586 h 2269"/>
                <a:gd name="T94" fmla="*/ 2256 w 2269"/>
                <a:gd name="T95" fmla="*/ 967 h 2269"/>
                <a:gd name="T96" fmla="*/ 2242 w 2269"/>
                <a:gd name="T97" fmla="*/ 1384 h 2269"/>
                <a:gd name="T98" fmla="*/ 2086 w 2269"/>
                <a:gd name="T99" fmla="*/ 1752 h 2269"/>
                <a:gd name="T100" fmla="*/ 1817 w 2269"/>
                <a:gd name="T101" fmla="*/ 2040 h 2269"/>
                <a:gd name="T102" fmla="*/ 1462 w 2269"/>
                <a:gd name="T103" fmla="*/ 2221 h 2269"/>
                <a:gd name="T104" fmla="*/ 1050 w 2269"/>
                <a:gd name="T105" fmla="*/ 2266 h 2269"/>
                <a:gd name="T106" fmla="*/ 656 w 2269"/>
                <a:gd name="T107" fmla="*/ 2163 h 2269"/>
                <a:gd name="T108" fmla="*/ 332 w 2269"/>
                <a:gd name="T109" fmla="*/ 1937 h 2269"/>
                <a:gd name="T110" fmla="*/ 106 w 2269"/>
                <a:gd name="T111" fmla="*/ 1613 h 2269"/>
                <a:gd name="T112" fmla="*/ 3 w 2269"/>
                <a:gd name="T113" fmla="*/ 1219 h 2269"/>
                <a:gd name="T114" fmla="*/ 48 w 2269"/>
                <a:gd name="T115" fmla="*/ 807 h 2269"/>
                <a:gd name="T116" fmla="*/ 229 w 2269"/>
                <a:gd name="T117" fmla="*/ 452 h 2269"/>
                <a:gd name="T118" fmla="*/ 517 w 2269"/>
                <a:gd name="T119" fmla="*/ 183 h 2269"/>
                <a:gd name="T120" fmla="*/ 885 w 2269"/>
                <a:gd name="T121" fmla="*/ 27 h 2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69" h="2269">
                  <a:moveTo>
                    <a:pt x="1135" y="508"/>
                  </a:moveTo>
                  <a:lnTo>
                    <a:pt x="1071" y="511"/>
                  </a:lnTo>
                  <a:lnTo>
                    <a:pt x="1009" y="521"/>
                  </a:lnTo>
                  <a:lnTo>
                    <a:pt x="949" y="537"/>
                  </a:lnTo>
                  <a:lnTo>
                    <a:pt x="891" y="558"/>
                  </a:lnTo>
                  <a:lnTo>
                    <a:pt x="836" y="584"/>
                  </a:lnTo>
                  <a:lnTo>
                    <a:pt x="784" y="616"/>
                  </a:lnTo>
                  <a:lnTo>
                    <a:pt x="736" y="651"/>
                  </a:lnTo>
                  <a:lnTo>
                    <a:pt x="692" y="692"/>
                  </a:lnTo>
                  <a:lnTo>
                    <a:pt x="651" y="737"/>
                  </a:lnTo>
                  <a:lnTo>
                    <a:pt x="615" y="785"/>
                  </a:lnTo>
                  <a:lnTo>
                    <a:pt x="584" y="837"/>
                  </a:lnTo>
                  <a:lnTo>
                    <a:pt x="557" y="891"/>
                  </a:lnTo>
                  <a:lnTo>
                    <a:pt x="536" y="949"/>
                  </a:lnTo>
                  <a:lnTo>
                    <a:pt x="520" y="1009"/>
                  </a:lnTo>
                  <a:lnTo>
                    <a:pt x="511" y="1071"/>
                  </a:lnTo>
                  <a:lnTo>
                    <a:pt x="508" y="1135"/>
                  </a:lnTo>
                  <a:lnTo>
                    <a:pt x="511" y="1198"/>
                  </a:lnTo>
                  <a:lnTo>
                    <a:pt x="520" y="1261"/>
                  </a:lnTo>
                  <a:lnTo>
                    <a:pt x="536" y="1320"/>
                  </a:lnTo>
                  <a:lnTo>
                    <a:pt x="557" y="1378"/>
                  </a:lnTo>
                  <a:lnTo>
                    <a:pt x="584" y="1433"/>
                  </a:lnTo>
                  <a:lnTo>
                    <a:pt x="615" y="1485"/>
                  </a:lnTo>
                  <a:lnTo>
                    <a:pt x="651" y="1533"/>
                  </a:lnTo>
                  <a:lnTo>
                    <a:pt x="692" y="1577"/>
                  </a:lnTo>
                  <a:lnTo>
                    <a:pt x="736" y="1618"/>
                  </a:lnTo>
                  <a:lnTo>
                    <a:pt x="784" y="1654"/>
                  </a:lnTo>
                  <a:lnTo>
                    <a:pt x="836" y="1686"/>
                  </a:lnTo>
                  <a:lnTo>
                    <a:pt x="891" y="1712"/>
                  </a:lnTo>
                  <a:lnTo>
                    <a:pt x="949" y="1733"/>
                  </a:lnTo>
                  <a:lnTo>
                    <a:pt x="1009" y="1749"/>
                  </a:lnTo>
                  <a:lnTo>
                    <a:pt x="1071" y="1758"/>
                  </a:lnTo>
                  <a:lnTo>
                    <a:pt x="1135" y="1761"/>
                  </a:lnTo>
                  <a:lnTo>
                    <a:pt x="1198" y="1758"/>
                  </a:lnTo>
                  <a:lnTo>
                    <a:pt x="1260" y="1749"/>
                  </a:lnTo>
                  <a:lnTo>
                    <a:pt x="1320" y="1733"/>
                  </a:lnTo>
                  <a:lnTo>
                    <a:pt x="1378" y="1712"/>
                  </a:lnTo>
                  <a:lnTo>
                    <a:pt x="1433" y="1686"/>
                  </a:lnTo>
                  <a:lnTo>
                    <a:pt x="1484" y="1654"/>
                  </a:lnTo>
                  <a:lnTo>
                    <a:pt x="1533" y="1618"/>
                  </a:lnTo>
                  <a:lnTo>
                    <a:pt x="1577" y="1577"/>
                  </a:lnTo>
                  <a:lnTo>
                    <a:pt x="1618" y="1533"/>
                  </a:lnTo>
                  <a:lnTo>
                    <a:pt x="1654" y="1485"/>
                  </a:lnTo>
                  <a:lnTo>
                    <a:pt x="1685" y="1433"/>
                  </a:lnTo>
                  <a:lnTo>
                    <a:pt x="1711" y="1378"/>
                  </a:lnTo>
                  <a:lnTo>
                    <a:pt x="1732" y="1320"/>
                  </a:lnTo>
                  <a:lnTo>
                    <a:pt x="1748" y="1261"/>
                  </a:lnTo>
                  <a:lnTo>
                    <a:pt x="1758" y="1198"/>
                  </a:lnTo>
                  <a:lnTo>
                    <a:pt x="1761" y="1134"/>
                  </a:lnTo>
                  <a:lnTo>
                    <a:pt x="1758" y="1071"/>
                  </a:lnTo>
                  <a:lnTo>
                    <a:pt x="1748" y="1009"/>
                  </a:lnTo>
                  <a:lnTo>
                    <a:pt x="1732" y="949"/>
                  </a:lnTo>
                  <a:lnTo>
                    <a:pt x="1711" y="891"/>
                  </a:lnTo>
                  <a:lnTo>
                    <a:pt x="1685" y="837"/>
                  </a:lnTo>
                  <a:lnTo>
                    <a:pt x="1654" y="785"/>
                  </a:lnTo>
                  <a:lnTo>
                    <a:pt x="1618" y="737"/>
                  </a:lnTo>
                  <a:lnTo>
                    <a:pt x="1577" y="692"/>
                  </a:lnTo>
                  <a:lnTo>
                    <a:pt x="1533" y="651"/>
                  </a:lnTo>
                  <a:lnTo>
                    <a:pt x="1484" y="616"/>
                  </a:lnTo>
                  <a:lnTo>
                    <a:pt x="1433" y="584"/>
                  </a:lnTo>
                  <a:lnTo>
                    <a:pt x="1378" y="558"/>
                  </a:lnTo>
                  <a:lnTo>
                    <a:pt x="1321" y="537"/>
                  </a:lnTo>
                  <a:lnTo>
                    <a:pt x="1261" y="521"/>
                  </a:lnTo>
                  <a:lnTo>
                    <a:pt x="1199" y="511"/>
                  </a:lnTo>
                  <a:lnTo>
                    <a:pt x="1135" y="508"/>
                  </a:lnTo>
                  <a:close/>
                  <a:moveTo>
                    <a:pt x="1135" y="386"/>
                  </a:moveTo>
                  <a:lnTo>
                    <a:pt x="1202" y="389"/>
                  </a:lnTo>
                  <a:lnTo>
                    <a:pt x="1268" y="399"/>
                  </a:lnTo>
                  <a:lnTo>
                    <a:pt x="1334" y="414"/>
                  </a:lnTo>
                  <a:lnTo>
                    <a:pt x="1396" y="434"/>
                  </a:lnTo>
                  <a:lnTo>
                    <a:pt x="1455" y="459"/>
                  </a:lnTo>
                  <a:lnTo>
                    <a:pt x="1512" y="489"/>
                  </a:lnTo>
                  <a:lnTo>
                    <a:pt x="1566" y="524"/>
                  </a:lnTo>
                  <a:lnTo>
                    <a:pt x="1617" y="563"/>
                  </a:lnTo>
                  <a:lnTo>
                    <a:pt x="1663" y="606"/>
                  </a:lnTo>
                  <a:lnTo>
                    <a:pt x="1706" y="653"/>
                  </a:lnTo>
                  <a:lnTo>
                    <a:pt x="1746" y="704"/>
                  </a:lnTo>
                  <a:lnTo>
                    <a:pt x="1781" y="758"/>
                  </a:lnTo>
                  <a:lnTo>
                    <a:pt x="1810" y="814"/>
                  </a:lnTo>
                  <a:lnTo>
                    <a:pt x="1836" y="874"/>
                  </a:lnTo>
                  <a:lnTo>
                    <a:pt x="1856" y="936"/>
                  </a:lnTo>
                  <a:lnTo>
                    <a:pt x="1870" y="1001"/>
                  </a:lnTo>
                  <a:lnTo>
                    <a:pt x="1880" y="1067"/>
                  </a:lnTo>
                  <a:lnTo>
                    <a:pt x="1883" y="1134"/>
                  </a:lnTo>
                  <a:lnTo>
                    <a:pt x="1880" y="1203"/>
                  </a:lnTo>
                  <a:lnTo>
                    <a:pt x="1870" y="1269"/>
                  </a:lnTo>
                  <a:lnTo>
                    <a:pt x="1856" y="1333"/>
                  </a:lnTo>
                  <a:lnTo>
                    <a:pt x="1836" y="1395"/>
                  </a:lnTo>
                  <a:lnTo>
                    <a:pt x="1810" y="1455"/>
                  </a:lnTo>
                  <a:lnTo>
                    <a:pt x="1781" y="1512"/>
                  </a:lnTo>
                  <a:lnTo>
                    <a:pt x="1746" y="1566"/>
                  </a:lnTo>
                  <a:lnTo>
                    <a:pt x="1706" y="1616"/>
                  </a:lnTo>
                  <a:lnTo>
                    <a:pt x="1663" y="1663"/>
                  </a:lnTo>
                  <a:lnTo>
                    <a:pt x="1617" y="1707"/>
                  </a:lnTo>
                  <a:lnTo>
                    <a:pt x="1566" y="1746"/>
                  </a:lnTo>
                  <a:lnTo>
                    <a:pt x="1512" y="1780"/>
                  </a:lnTo>
                  <a:lnTo>
                    <a:pt x="1455" y="1811"/>
                  </a:lnTo>
                  <a:lnTo>
                    <a:pt x="1396" y="1836"/>
                  </a:lnTo>
                  <a:lnTo>
                    <a:pt x="1334" y="1856"/>
                  </a:lnTo>
                  <a:lnTo>
                    <a:pt x="1268" y="1871"/>
                  </a:lnTo>
                  <a:lnTo>
                    <a:pt x="1202" y="1880"/>
                  </a:lnTo>
                  <a:lnTo>
                    <a:pt x="1135" y="1883"/>
                  </a:lnTo>
                  <a:lnTo>
                    <a:pt x="1066" y="1880"/>
                  </a:lnTo>
                  <a:lnTo>
                    <a:pt x="1000" y="1871"/>
                  </a:lnTo>
                  <a:lnTo>
                    <a:pt x="936" y="1856"/>
                  </a:lnTo>
                  <a:lnTo>
                    <a:pt x="874" y="1836"/>
                  </a:lnTo>
                  <a:lnTo>
                    <a:pt x="814" y="1811"/>
                  </a:lnTo>
                  <a:lnTo>
                    <a:pt x="757" y="1780"/>
                  </a:lnTo>
                  <a:lnTo>
                    <a:pt x="703" y="1746"/>
                  </a:lnTo>
                  <a:lnTo>
                    <a:pt x="653" y="1707"/>
                  </a:lnTo>
                  <a:lnTo>
                    <a:pt x="606" y="1663"/>
                  </a:lnTo>
                  <a:lnTo>
                    <a:pt x="562" y="1616"/>
                  </a:lnTo>
                  <a:lnTo>
                    <a:pt x="524" y="1566"/>
                  </a:lnTo>
                  <a:lnTo>
                    <a:pt x="489" y="1512"/>
                  </a:lnTo>
                  <a:lnTo>
                    <a:pt x="458" y="1455"/>
                  </a:lnTo>
                  <a:lnTo>
                    <a:pt x="433" y="1395"/>
                  </a:lnTo>
                  <a:lnTo>
                    <a:pt x="413" y="1333"/>
                  </a:lnTo>
                  <a:lnTo>
                    <a:pt x="398" y="1269"/>
                  </a:lnTo>
                  <a:lnTo>
                    <a:pt x="389" y="1203"/>
                  </a:lnTo>
                  <a:lnTo>
                    <a:pt x="386" y="1135"/>
                  </a:lnTo>
                  <a:lnTo>
                    <a:pt x="389" y="1067"/>
                  </a:lnTo>
                  <a:lnTo>
                    <a:pt x="398" y="1001"/>
                  </a:lnTo>
                  <a:lnTo>
                    <a:pt x="413" y="936"/>
                  </a:lnTo>
                  <a:lnTo>
                    <a:pt x="433" y="874"/>
                  </a:lnTo>
                  <a:lnTo>
                    <a:pt x="458" y="814"/>
                  </a:lnTo>
                  <a:lnTo>
                    <a:pt x="489" y="758"/>
                  </a:lnTo>
                  <a:lnTo>
                    <a:pt x="524" y="704"/>
                  </a:lnTo>
                  <a:lnTo>
                    <a:pt x="562" y="653"/>
                  </a:lnTo>
                  <a:lnTo>
                    <a:pt x="606" y="606"/>
                  </a:lnTo>
                  <a:lnTo>
                    <a:pt x="653" y="563"/>
                  </a:lnTo>
                  <a:lnTo>
                    <a:pt x="703" y="524"/>
                  </a:lnTo>
                  <a:lnTo>
                    <a:pt x="757" y="489"/>
                  </a:lnTo>
                  <a:lnTo>
                    <a:pt x="814" y="459"/>
                  </a:lnTo>
                  <a:lnTo>
                    <a:pt x="874" y="434"/>
                  </a:lnTo>
                  <a:lnTo>
                    <a:pt x="936" y="414"/>
                  </a:lnTo>
                  <a:lnTo>
                    <a:pt x="1000" y="399"/>
                  </a:lnTo>
                  <a:lnTo>
                    <a:pt x="1066" y="389"/>
                  </a:lnTo>
                  <a:lnTo>
                    <a:pt x="1135" y="386"/>
                  </a:lnTo>
                  <a:close/>
                  <a:moveTo>
                    <a:pt x="1135" y="122"/>
                  </a:moveTo>
                  <a:lnTo>
                    <a:pt x="1052" y="125"/>
                  </a:lnTo>
                  <a:lnTo>
                    <a:pt x="971" y="136"/>
                  </a:lnTo>
                  <a:lnTo>
                    <a:pt x="892" y="152"/>
                  </a:lnTo>
                  <a:lnTo>
                    <a:pt x="815" y="174"/>
                  </a:lnTo>
                  <a:lnTo>
                    <a:pt x="740" y="202"/>
                  </a:lnTo>
                  <a:lnTo>
                    <a:pt x="670" y="236"/>
                  </a:lnTo>
                  <a:lnTo>
                    <a:pt x="601" y="275"/>
                  </a:lnTo>
                  <a:lnTo>
                    <a:pt x="537" y="318"/>
                  </a:lnTo>
                  <a:lnTo>
                    <a:pt x="476" y="366"/>
                  </a:lnTo>
                  <a:lnTo>
                    <a:pt x="418" y="419"/>
                  </a:lnTo>
                  <a:lnTo>
                    <a:pt x="366" y="477"/>
                  </a:lnTo>
                  <a:lnTo>
                    <a:pt x="317" y="538"/>
                  </a:lnTo>
                  <a:lnTo>
                    <a:pt x="274" y="602"/>
                  </a:lnTo>
                  <a:lnTo>
                    <a:pt x="235" y="670"/>
                  </a:lnTo>
                  <a:lnTo>
                    <a:pt x="202" y="741"/>
                  </a:lnTo>
                  <a:lnTo>
                    <a:pt x="173" y="815"/>
                  </a:lnTo>
                  <a:lnTo>
                    <a:pt x="151" y="892"/>
                  </a:lnTo>
                  <a:lnTo>
                    <a:pt x="135" y="971"/>
                  </a:lnTo>
                  <a:lnTo>
                    <a:pt x="125" y="1052"/>
                  </a:lnTo>
                  <a:lnTo>
                    <a:pt x="122" y="1135"/>
                  </a:lnTo>
                  <a:lnTo>
                    <a:pt x="125" y="1217"/>
                  </a:lnTo>
                  <a:lnTo>
                    <a:pt x="135" y="1298"/>
                  </a:lnTo>
                  <a:lnTo>
                    <a:pt x="151" y="1378"/>
                  </a:lnTo>
                  <a:lnTo>
                    <a:pt x="173" y="1454"/>
                  </a:lnTo>
                  <a:lnTo>
                    <a:pt x="202" y="1529"/>
                  </a:lnTo>
                  <a:lnTo>
                    <a:pt x="235" y="1599"/>
                  </a:lnTo>
                  <a:lnTo>
                    <a:pt x="274" y="1668"/>
                  </a:lnTo>
                  <a:lnTo>
                    <a:pt x="317" y="1733"/>
                  </a:lnTo>
                  <a:lnTo>
                    <a:pt x="366" y="1793"/>
                  </a:lnTo>
                  <a:lnTo>
                    <a:pt x="418" y="1851"/>
                  </a:lnTo>
                  <a:lnTo>
                    <a:pt x="476" y="1903"/>
                  </a:lnTo>
                  <a:lnTo>
                    <a:pt x="537" y="1952"/>
                  </a:lnTo>
                  <a:lnTo>
                    <a:pt x="601" y="1996"/>
                  </a:lnTo>
                  <a:lnTo>
                    <a:pt x="670" y="2034"/>
                  </a:lnTo>
                  <a:lnTo>
                    <a:pt x="740" y="2067"/>
                  </a:lnTo>
                  <a:lnTo>
                    <a:pt x="815" y="2096"/>
                  </a:lnTo>
                  <a:lnTo>
                    <a:pt x="892" y="2118"/>
                  </a:lnTo>
                  <a:lnTo>
                    <a:pt x="971" y="2134"/>
                  </a:lnTo>
                  <a:lnTo>
                    <a:pt x="1052" y="2144"/>
                  </a:lnTo>
                  <a:lnTo>
                    <a:pt x="1135" y="2147"/>
                  </a:lnTo>
                  <a:lnTo>
                    <a:pt x="1217" y="2144"/>
                  </a:lnTo>
                  <a:lnTo>
                    <a:pt x="1299" y="2134"/>
                  </a:lnTo>
                  <a:lnTo>
                    <a:pt x="1378" y="2118"/>
                  </a:lnTo>
                  <a:lnTo>
                    <a:pt x="1454" y="2096"/>
                  </a:lnTo>
                  <a:lnTo>
                    <a:pt x="1528" y="2067"/>
                  </a:lnTo>
                  <a:lnTo>
                    <a:pt x="1600" y="2034"/>
                  </a:lnTo>
                  <a:lnTo>
                    <a:pt x="1667" y="1995"/>
                  </a:lnTo>
                  <a:lnTo>
                    <a:pt x="1732" y="1952"/>
                  </a:lnTo>
                  <a:lnTo>
                    <a:pt x="1793" y="1903"/>
                  </a:lnTo>
                  <a:lnTo>
                    <a:pt x="1850" y="1851"/>
                  </a:lnTo>
                  <a:lnTo>
                    <a:pt x="1903" y="1793"/>
                  </a:lnTo>
                  <a:lnTo>
                    <a:pt x="1951" y="1732"/>
                  </a:lnTo>
                  <a:lnTo>
                    <a:pt x="1996" y="1668"/>
                  </a:lnTo>
                  <a:lnTo>
                    <a:pt x="2033" y="1599"/>
                  </a:lnTo>
                  <a:lnTo>
                    <a:pt x="2067" y="1529"/>
                  </a:lnTo>
                  <a:lnTo>
                    <a:pt x="2095" y="1454"/>
                  </a:lnTo>
                  <a:lnTo>
                    <a:pt x="2118" y="1377"/>
                  </a:lnTo>
                  <a:lnTo>
                    <a:pt x="2133" y="1298"/>
                  </a:lnTo>
                  <a:lnTo>
                    <a:pt x="2144" y="1217"/>
                  </a:lnTo>
                  <a:lnTo>
                    <a:pt x="2147" y="1134"/>
                  </a:lnTo>
                  <a:lnTo>
                    <a:pt x="2144" y="1052"/>
                  </a:lnTo>
                  <a:lnTo>
                    <a:pt x="2133" y="971"/>
                  </a:lnTo>
                  <a:lnTo>
                    <a:pt x="2118" y="891"/>
                  </a:lnTo>
                  <a:lnTo>
                    <a:pt x="2095" y="815"/>
                  </a:lnTo>
                  <a:lnTo>
                    <a:pt x="2067" y="741"/>
                  </a:lnTo>
                  <a:lnTo>
                    <a:pt x="2034" y="670"/>
                  </a:lnTo>
                  <a:lnTo>
                    <a:pt x="1996" y="602"/>
                  </a:lnTo>
                  <a:lnTo>
                    <a:pt x="1951" y="538"/>
                  </a:lnTo>
                  <a:lnTo>
                    <a:pt x="1903" y="477"/>
                  </a:lnTo>
                  <a:lnTo>
                    <a:pt x="1850" y="419"/>
                  </a:lnTo>
                  <a:lnTo>
                    <a:pt x="1793" y="366"/>
                  </a:lnTo>
                  <a:lnTo>
                    <a:pt x="1732" y="318"/>
                  </a:lnTo>
                  <a:lnTo>
                    <a:pt x="1667" y="275"/>
                  </a:lnTo>
                  <a:lnTo>
                    <a:pt x="1600" y="236"/>
                  </a:lnTo>
                  <a:lnTo>
                    <a:pt x="1528" y="202"/>
                  </a:lnTo>
                  <a:lnTo>
                    <a:pt x="1455" y="174"/>
                  </a:lnTo>
                  <a:lnTo>
                    <a:pt x="1378" y="152"/>
                  </a:lnTo>
                  <a:lnTo>
                    <a:pt x="1299" y="136"/>
                  </a:lnTo>
                  <a:lnTo>
                    <a:pt x="1218" y="125"/>
                  </a:lnTo>
                  <a:lnTo>
                    <a:pt x="1135" y="122"/>
                  </a:lnTo>
                  <a:close/>
                  <a:moveTo>
                    <a:pt x="1135" y="0"/>
                  </a:moveTo>
                  <a:lnTo>
                    <a:pt x="1219" y="3"/>
                  </a:lnTo>
                  <a:lnTo>
                    <a:pt x="1302" y="13"/>
                  </a:lnTo>
                  <a:lnTo>
                    <a:pt x="1383" y="27"/>
                  </a:lnTo>
                  <a:lnTo>
                    <a:pt x="1462" y="48"/>
                  </a:lnTo>
                  <a:lnTo>
                    <a:pt x="1539" y="75"/>
                  </a:lnTo>
                  <a:lnTo>
                    <a:pt x="1613" y="106"/>
                  </a:lnTo>
                  <a:lnTo>
                    <a:pt x="1684" y="142"/>
                  </a:lnTo>
                  <a:lnTo>
                    <a:pt x="1751" y="183"/>
                  </a:lnTo>
                  <a:lnTo>
                    <a:pt x="1817" y="229"/>
                  </a:lnTo>
                  <a:lnTo>
                    <a:pt x="1879" y="279"/>
                  </a:lnTo>
                  <a:lnTo>
                    <a:pt x="1937" y="333"/>
                  </a:lnTo>
                  <a:lnTo>
                    <a:pt x="1990" y="390"/>
                  </a:lnTo>
                  <a:lnTo>
                    <a:pt x="2041" y="452"/>
                  </a:lnTo>
                  <a:lnTo>
                    <a:pt x="2086" y="518"/>
                  </a:lnTo>
                  <a:lnTo>
                    <a:pt x="2127" y="586"/>
                  </a:lnTo>
                  <a:lnTo>
                    <a:pt x="2164" y="657"/>
                  </a:lnTo>
                  <a:lnTo>
                    <a:pt x="2194" y="731"/>
                  </a:lnTo>
                  <a:lnTo>
                    <a:pt x="2221" y="807"/>
                  </a:lnTo>
                  <a:lnTo>
                    <a:pt x="2242" y="886"/>
                  </a:lnTo>
                  <a:lnTo>
                    <a:pt x="2256" y="967"/>
                  </a:lnTo>
                  <a:lnTo>
                    <a:pt x="2266" y="1050"/>
                  </a:lnTo>
                  <a:lnTo>
                    <a:pt x="2269" y="1134"/>
                  </a:lnTo>
                  <a:lnTo>
                    <a:pt x="2266" y="1219"/>
                  </a:lnTo>
                  <a:lnTo>
                    <a:pt x="2256" y="1303"/>
                  </a:lnTo>
                  <a:lnTo>
                    <a:pt x="2242" y="1384"/>
                  </a:lnTo>
                  <a:lnTo>
                    <a:pt x="2221" y="1463"/>
                  </a:lnTo>
                  <a:lnTo>
                    <a:pt x="2194" y="1538"/>
                  </a:lnTo>
                  <a:lnTo>
                    <a:pt x="2164" y="1613"/>
                  </a:lnTo>
                  <a:lnTo>
                    <a:pt x="2127" y="1683"/>
                  </a:lnTo>
                  <a:lnTo>
                    <a:pt x="2086" y="1752"/>
                  </a:lnTo>
                  <a:lnTo>
                    <a:pt x="2041" y="1817"/>
                  </a:lnTo>
                  <a:lnTo>
                    <a:pt x="1990" y="1879"/>
                  </a:lnTo>
                  <a:lnTo>
                    <a:pt x="1937" y="1937"/>
                  </a:lnTo>
                  <a:lnTo>
                    <a:pt x="1879" y="1991"/>
                  </a:lnTo>
                  <a:lnTo>
                    <a:pt x="1817" y="2040"/>
                  </a:lnTo>
                  <a:lnTo>
                    <a:pt x="1751" y="2086"/>
                  </a:lnTo>
                  <a:lnTo>
                    <a:pt x="1684" y="2127"/>
                  </a:lnTo>
                  <a:lnTo>
                    <a:pt x="1613" y="2163"/>
                  </a:lnTo>
                  <a:lnTo>
                    <a:pt x="1539" y="2195"/>
                  </a:lnTo>
                  <a:lnTo>
                    <a:pt x="1462" y="2221"/>
                  </a:lnTo>
                  <a:lnTo>
                    <a:pt x="1383" y="2242"/>
                  </a:lnTo>
                  <a:lnTo>
                    <a:pt x="1302" y="2257"/>
                  </a:lnTo>
                  <a:lnTo>
                    <a:pt x="1219" y="2266"/>
                  </a:lnTo>
                  <a:lnTo>
                    <a:pt x="1135" y="2269"/>
                  </a:lnTo>
                  <a:lnTo>
                    <a:pt x="1050" y="2266"/>
                  </a:lnTo>
                  <a:lnTo>
                    <a:pt x="966" y="2257"/>
                  </a:lnTo>
                  <a:lnTo>
                    <a:pt x="885" y="2242"/>
                  </a:lnTo>
                  <a:lnTo>
                    <a:pt x="808" y="2221"/>
                  </a:lnTo>
                  <a:lnTo>
                    <a:pt x="731" y="2195"/>
                  </a:lnTo>
                  <a:lnTo>
                    <a:pt x="656" y="2163"/>
                  </a:lnTo>
                  <a:lnTo>
                    <a:pt x="586" y="2127"/>
                  </a:lnTo>
                  <a:lnTo>
                    <a:pt x="517" y="2086"/>
                  </a:lnTo>
                  <a:lnTo>
                    <a:pt x="452" y="2040"/>
                  </a:lnTo>
                  <a:lnTo>
                    <a:pt x="391" y="1991"/>
                  </a:lnTo>
                  <a:lnTo>
                    <a:pt x="332" y="1937"/>
                  </a:lnTo>
                  <a:lnTo>
                    <a:pt x="278" y="1879"/>
                  </a:lnTo>
                  <a:lnTo>
                    <a:pt x="229" y="1817"/>
                  </a:lnTo>
                  <a:lnTo>
                    <a:pt x="183" y="1752"/>
                  </a:lnTo>
                  <a:lnTo>
                    <a:pt x="142" y="1683"/>
                  </a:lnTo>
                  <a:lnTo>
                    <a:pt x="106" y="1613"/>
                  </a:lnTo>
                  <a:lnTo>
                    <a:pt x="74" y="1538"/>
                  </a:lnTo>
                  <a:lnTo>
                    <a:pt x="48" y="1463"/>
                  </a:lnTo>
                  <a:lnTo>
                    <a:pt x="27" y="1384"/>
                  </a:lnTo>
                  <a:lnTo>
                    <a:pt x="12" y="1303"/>
                  </a:lnTo>
                  <a:lnTo>
                    <a:pt x="3" y="1219"/>
                  </a:lnTo>
                  <a:lnTo>
                    <a:pt x="0" y="1135"/>
                  </a:lnTo>
                  <a:lnTo>
                    <a:pt x="3" y="1050"/>
                  </a:lnTo>
                  <a:lnTo>
                    <a:pt x="12" y="967"/>
                  </a:lnTo>
                  <a:lnTo>
                    <a:pt x="27" y="886"/>
                  </a:lnTo>
                  <a:lnTo>
                    <a:pt x="48" y="807"/>
                  </a:lnTo>
                  <a:lnTo>
                    <a:pt x="74" y="731"/>
                  </a:lnTo>
                  <a:lnTo>
                    <a:pt x="106" y="657"/>
                  </a:lnTo>
                  <a:lnTo>
                    <a:pt x="142" y="586"/>
                  </a:lnTo>
                  <a:lnTo>
                    <a:pt x="183" y="518"/>
                  </a:lnTo>
                  <a:lnTo>
                    <a:pt x="229" y="452"/>
                  </a:lnTo>
                  <a:lnTo>
                    <a:pt x="278" y="391"/>
                  </a:lnTo>
                  <a:lnTo>
                    <a:pt x="332" y="333"/>
                  </a:lnTo>
                  <a:lnTo>
                    <a:pt x="391" y="279"/>
                  </a:lnTo>
                  <a:lnTo>
                    <a:pt x="452" y="229"/>
                  </a:lnTo>
                  <a:lnTo>
                    <a:pt x="517" y="183"/>
                  </a:lnTo>
                  <a:lnTo>
                    <a:pt x="586" y="142"/>
                  </a:lnTo>
                  <a:lnTo>
                    <a:pt x="656" y="106"/>
                  </a:lnTo>
                  <a:lnTo>
                    <a:pt x="731" y="75"/>
                  </a:lnTo>
                  <a:lnTo>
                    <a:pt x="808" y="48"/>
                  </a:lnTo>
                  <a:lnTo>
                    <a:pt x="885" y="27"/>
                  </a:lnTo>
                  <a:lnTo>
                    <a:pt x="966" y="13"/>
                  </a:lnTo>
                  <a:lnTo>
                    <a:pt x="1050" y="3"/>
                  </a:lnTo>
                  <a:lnTo>
                    <a:pt x="1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: Shape 173"/>
            <p:cNvSpPr/>
            <p:nvPr/>
          </p:nvSpPr>
          <p:spPr>
            <a:xfrm>
              <a:off x="1582230" y="2784836"/>
              <a:ext cx="655066" cy="282214"/>
            </a:xfrm>
            <a:custGeom>
              <a:avLst/>
              <a:gdLst>
                <a:gd name="connsiteX0" fmla="*/ 104775 w 771525"/>
                <a:gd name="connsiteY0" fmla="*/ 57150 h 304800"/>
                <a:gd name="connsiteX1" fmla="*/ 0 w 771525"/>
                <a:gd name="connsiteY1" fmla="*/ 304800 h 304800"/>
                <a:gd name="connsiteX2" fmla="*/ 771525 w 771525"/>
                <a:gd name="connsiteY2" fmla="*/ 304800 h 304800"/>
                <a:gd name="connsiteX3" fmla="*/ 676275 w 771525"/>
                <a:gd name="connsiteY3" fmla="*/ 28575 h 304800"/>
                <a:gd name="connsiteX4" fmla="*/ 114300 w 771525"/>
                <a:gd name="connsiteY4" fmla="*/ 0 h 304800"/>
                <a:gd name="connsiteX5" fmla="*/ 104775 w 771525"/>
                <a:gd name="connsiteY5" fmla="*/ 57150 h 304800"/>
                <a:gd name="connsiteX0" fmla="*/ 104775 w 771525"/>
                <a:gd name="connsiteY0" fmla="*/ 28575 h 276225"/>
                <a:gd name="connsiteX1" fmla="*/ 0 w 771525"/>
                <a:gd name="connsiteY1" fmla="*/ 276225 h 276225"/>
                <a:gd name="connsiteX2" fmla="*/ 771525 w 771525"/>
                <a:gd name="connsiteY2" fmla="*/ 276225 h 276225"/>
                <a:gd name="connsiteX3" fmla="*/ 676275 w 771525"/>
                <a:gd name="connsiteY3" fmla="*/ 0 h 276225"/>
                <a:gd name="connsiteX4" fmla="*/ 104775 w 771525"/>
                <a:gd name="connsiteY4" fmla="*/ 28575 h 276225"/>
                <a:gd name="connsiteX0" fmla="*/ 123628 w 771525"/>
                <a:gd name="connsiteY0" fmla="*/ 9722 h 276225"/>
                <a:gd name="connsiteX1" fmla="*/ 0 w 771525"/>
                <a:gd name="connsiteY1" fmla="*/ 276225 h 276225"/>
                <a:gd name="connsiteX2" fmla="*/ 771525 w 771525"/>
                <a:gd name="connsiteY2" fmla="*/ 276225 h 276225"/>
                <a:gd name="connsiteX3" fmla="*/ 676275 w 771525"/>
                <a:gd name="connsiteY3" fmla="*/ 0 h 276225"/>
                <a:gd name="connsiteX4" fmla="*/ 123628 w 771525"/>
                <a:gd name="connsiteY4" fmla="*/ 9722 h 276225"/>
                <a:gd name="connsiteX0" fmla="*/ 133055 w 771525"/>
                <a:gd name="connsiteY0" fmla="*/ 0 h 282214"/>
                <a:gd name="connsiteX1" fmla="*/ 0 w 771525"/>
                <a:gd name="connsiteY1" fmla="*/ 282214 h 282214"/>
                <a:gd name="connsiteX2" fmla="*/ 771525 w 771525"/>
                <a:gd name="connsiteY2" fmla="*/ 282214 h 282214"/>
                <a:gd name="connsiteX3" fmla="*/ 676275 w 771525"/>
                <a:gd name="connsiteY3" fmla="*/ 5989 h 282214"/>
                <a:gd name="connsiteX4" fmla="*/ 133055 w 771525"/>
                <a:gd name="connsiteY4" fmla="*/ 0 h 28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525" h="282214">
                  <a:moveTo>
                    <a:pt x="133055" y="0"/>
                  </a:moveTo>
                  <a:lnTo>
                    <a:pt x="0" y="282214"/>
                  </a:lnTo>
                  <a:lnTo>
                    <a:pt x="771525" y="282214"/>
                  </a:lnTo>
                  <a:lnTo>
                    <a:pt x="676275" y="5989"/>
                  </a:lnTo>
                  <a:lnTo>
                    <a:pt x="13305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/>
            </a:p>
          </p:txBody>
        </p:sp>
        <p:sp>
          <p:nvSpPr>
            <p:cNvPr id="91" name="Circle: Hollow 175"/>
            <p:cNvSpPr/>
            <p:nvPr/>
          </p:nvSpPr>
          <p:spPr>
            <a:xfrm>
              <a:off x="1525781" y="2111722"/>
              <a:ext cx="766698" cy="766698"/>
            </a:xfrm>
            <a:prstGeom prst="don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789744" y="2372680"/>
              <a:ext cx="250195" cy="2501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/>
            </a:p>
          </p:txBody>
        </p:sp>
      </p:grpSp>
      <p:sp>
        <p:nvSpPr>
          <p:cNvPr id="93" name="Chevron 39"/>
          <p:cNvSpPr/>
          <p:nvPr/>
        </p:nvSpPr>
        <p:spPr>
          <a:xfrm>
            <a:off x="1123148" y="2458579"/>
            <a:ext cx="286436" cy="495528"/>
          </a:xfrm>
          <a:prstGeom prst="chevron">
            <a:avLst>
              <a:gd name="adj" fmla="val 5582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12788" fontAlgn="base">
              <a:spcBef>
                <a:spcPct val="0"/>
              </a:spcBef>
              <a:spcAft>
                <a:spcPct val="0"/>
              </a:spcAft>
            </a:pPr>
            <a:endParaRPr lang="en-GB" kern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4" name="Chevron 39"/>
          <p:cNvSpPr/>
          <p:nvPr/>
        </p:nvSpPr>
        <p:spPr>
          <a:xfrm>
            <a:off x="2357843" y="2458579"/>
            <a:ext cx="286436" cy="495528"/>
          </a:xfrm>
          <a:prstGeom prst="chevron">
            <a:avLst>
              <a:gd name="adj" fmla="val 5582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12788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>
                <a:solidFill>
                  <a:srgbClr val="000000"/>
                </a:solidFill>
                <a:latin typeface="Arial Narrow"/>
              </a:rPr>
              <a:t> </a:t>
            </a:r>
          </a:p>
        </p:txBody>
      </p:sp>
      <p:sp>
        <p:nvSpPr>
          <p:cNvPr id="95" name="Chevron 39"/>
          <p:cNvSpPr/>
          <p:nvPr/>
        </p:nvSpPr>
        <p:spPr>
          <a:xfrm>
            <a:off x="3647653" y="2458579"/>
            <a:ext cx="286436" cy="495528"/>
          </a:xfrm>
          <a:prstGeom prst="chevron">
            <a:avLst>
              <a:gd name="adj" fmla="val 5582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12788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>
                <a:solidFill>
                  <a:srgbClr val="000000"/>
                </a:solidFill>
                <a:latin typeface="Arial Narrow"/>
              </a:rPr>
              <a:t> </a:t>
            </a:r>
          </a:p>
        </p:txBody>
      </p:sp>
      <p:sp>
        <p:nvSpPr>
          <p:cNvPr id="96" name="Chevron 39"/>
          <p:cNvSpPr/>
          <p:nvPr/>
        </p:nvSpPr>
        <p:spPr>
          <a:xfrm>
            <a:off x="5107492" y="2458579"/>
            <a:ext cx="286436" cy="495528"/>
          </a:xfrm>
          <a:prstGeom prst="chevron">
            <a:avLst>
              <a:gd name="adj" fmla="val 5582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12788" fontAlgn="base">
              <a:spcBef>
                <a:spcPct val="0"/>
              </a:spcBef>
              <a:spcAft>
                <a:spcPct val="0"/>
              </a:spcAft>
            </a:pPr>
            <a:r>
              <a:rPr lang="en-GB" kern="0" dirty="0">
                <a:solidFill>
                  <a:srgbClr val="000000"/>
                </a:solidFill>
                <a:latin typeface="Arial Narrow"/>
              </a:rPr>
              <a:t> 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578" y="2415712"/>
            <a:ext cx="488318" cy="58126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048" y="2420620"/>
            <a:ext cx="442142" cy="571446"/>
          </a:xfrm>
          <a:prstGeom prst="rect">
            <a:avLst/>
          </a:prstGeom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3940" y="2434396"/>
            <a:ext cx="898774" cy="54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" name="Group 99"/>
          <p:cNvGrpSpPr/>
          <p:nvPr/>
        </p:nvGrpSpPr>
        <p:grpSpPr>
          <a:xfrm>
            <a:off x="5515259" y="2424192"/>
            <a:ext cx="910762" cy="564302"/>
            <a:chOff x="7230137" y="987574"/>
            <a:chExt cx="1263732" cy="783000"/>
          </a:xfrm>
        </p:grpSpPr>
        <p:sp>
          <p:nvSpPr>
            <p:cNvPr id="101" name="Rectangle 100"/>
            <p:cNvSpPr/>
            <p:nvPr/>
          </p:nvSpPr>
          <p:spPr>
            <a:xfrm>
              <a:off x="7230137" y="987574"/>
              <a:ext cx="1263732" cy="783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 kern="0" dirty="0">
                <a:solidFill>
                  <a:srgbClr val="537177"/>
                </a:solidFill>
                <a:latin typeface="Arial Narrow"/>
              </a:endParaRPr>
            </a:p>
          </p:txBody>
        </p:sp>
        <p:pic>
          <p:nvPicPr>
            <p:cNvPr id="102" name="Picture 3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30137" y="987574"/>
              <a:ext cx="1263732" cy="78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" name="Picture 102" descr="http://developer.affectiva.com/images/faces/Inner%20Brow%20Raise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576" y="5126190"/>
            <a:ext cx="738027" cy="7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3" descr="http://developer.affectiva.com/images/faces/Lip%20Depressor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9211" y="5126190"/>
            <a:ext cx="738027" cy="7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 descr="http://developer.affectiva.com/images/faces/Smirk.jp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7F6E2"/>
              </a:clrFrom>
              <a:clrTo>
                <a:srgbClr val="F7F6E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4847" y="5126190"/>
            <a:ext cx="738027" cy="7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6404846" y="4812537"/>
            <a:ext cx="73802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SMIRK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389211" y="4812537"/>
            <a:ext cx="738027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SADNESS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284411" y="4812537"/>
            <a:ext cx="916358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SENTIMENTAL</a:t>
            </a:r>
            <a:endParaRPr lang="en-GB" sz="900" dirty="0">
              <a:solidFill>
                <a:schemeClr val="bg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111" name="Group 110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121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113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759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screenshot_amaz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4680" y="0"/>
            <a:ext cx="406732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>
              <a:solidFill>
                <a:srgbClr val="FFFFF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74" name="Group 73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84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5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6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7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8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9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0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1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2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3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4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5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96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76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7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8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0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1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2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717171"/>
                  </a:solidFill>
                </a:endParaRPr>
              </a:p>
            </p:txBody>
          </p:sp>
          <p:sp>
            <p:nvSpPr>
              <p:cNvPr id="83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97" name="Picture 96" descr="Amazon-Logo-Whit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811" y="-699839"/>
            <a:ext cx="3553318" cy="35533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11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490437" y="-1"/>
            <a:ext cx="3336435" cy="6124991"/>
          </a:xfrm>
        </p:spPr>
        <p:txBody>
          <a:bodyPr anchor="ctr"/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T</a:t>
            </a:r>
            <a:r>
              <a:rPr lang="en-US" sz="3200" b="1" dirty="0" smtClean="0">
                <a:solidFill>
                  <a:srgbClr val="FFFFFF"/>
                </a:solidFill>
              </a:rPr>
              <a:t>OP </a:t>
            </a:r>
            <a:r>
              <a:rPr lang="en-US" sz="3200" b="1" dirty="0">
                <a:solidFill>
                  <a:srgbClr val="FFFFFF"/>
                </a:solidFill>
              </a:rPr>
              <a:t>5</a:t>
            </a:r>
            <a:r>
              <a:rPr lang="en-US" sz="3200" b="1" dirty="0" smtClean="0">
                <a:solidFill>
                  <a:srgbClr val="FFFFFF"/>
                </a:solidFill>
              </a:rPr>
              <a:t>%</a:t>
            </a:r>
            <a:endParaRPr lang="en-US" sz="3200" b="1" dirty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BECA00"/>
                </a:solidFill>
              </a:rPr>
              <a:t>EXPRESSIVENESS</a:t>
            </a:r>
          </a:p>
          <a:p>
            <a:pPr>
              <a:spcBef>
                <a:spcPts val="600"/>
              </a:spcBef>
            </a:pPr>
            <a:endParaRPr lang="en-US" sz="1800" dirty="0">
              <a:solidFill>
                <a:srgbClr val="BECA00"/>
              </a:solidFill>
            </a:endParaRPr>
          </a:p>
          <a:p>
            <a:r>
              <a:rPr lang="en-US" sz="3200" b="1" dirty="0">
                <a:solidFill>
                  <a:srgbClr val="FFFFFF"/>
                </a:solidFill>
              </a:rPr>
              <a:t>TOP 5%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rgbClr val="BECA00"/>
                </a:solidFill>
              </a:rPr>
              <a:t>SMILES</a:t>
            </a:r>
            <a:endParaRPr lang="en-US" sz="1800" dirty="0">
              <a:solidFill>
                <a:srgbClr val="BECA00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sz="3200" b="1" dirty="0">
                <a:solidFill>
                  <a:srgbClr val="FFFFFF"/>
                </a:solidFill>
              </a:rPr>
              <a:t>TOP 15%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BECA00"/>
                </a:solidFill>
              </a:rPr>
              <a:t>AFFINITY</a:t>
            </a:r>
            <a:endParaRPr lang="en-US" sz="2000" dirty="0">
              <a:solidFill>
                <a:srgbClr val="BECA00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3200" b="1" dirty="0" smtClean="0">
                <a:solidFill>
                  <a:srgbClr val="FFFFFF"/>
                </a:solidFill>
              </a:rPr>
              <a:t>TOP QUARTER</a:t>
            </a:r>
          </a:p>
          <a:p>
            <a:pPr>
              <a:spcBef>
                <a:spcPts val="600"/>
              </a:spcBef>
            </a:pPr>
            <a:r>
              <a:rPr lang="en-US" sz="1800" dirty="0" smtClean="0">
                <a:solidFill>
                  <a:schemeClr val="accent1"/>
                </a:solidFill>
              </a:rPr>
              <a:t>BRANDING</a:t>
            </a:r>
            <a:endParaRPr lang="en-US" sz="1800" dirty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363" y="191069"/>
            <a:ext cx="11466510" cy="643767"/>
          </a:xfrm>
        </p:spPr>
        <p:txBody>
          <a:bodyPr anchor="b"/>
          <a:lstStyle/>
          <a:p>
            <a:r>
              <a:rPr lang="en-US" dirty="0" smtClean="0"/>
              <a:t>The story resonates  powerfully with viewers, and shows rather than tells it’s ‘message’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12</a:t>
            </a:fld>
            <a:endParaRPr lang="en-GB" dirty="0">
              <a:solidFill>
                <a:srgbClr val="71717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193" y="764278"/>
            <a:ext cx="11401757" cy="5117910"/>
            <a:chOff x="899193" y="764278"/>
            <a:chExt cx="11401757" cy="5117910"/>
          </a:xfrm>
        </p:grpSpPr>
        <p:pic>
          <p:nvPicPr>
            <p:cNvPr id="60" name="Picture 8" descr="http://g-ec2.images-amazon.com/images/G/01/social/api-share/amazon_logo_500500._V323939215_.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323" y="764278"/>
              <a:ext cx="1077286" cy="1077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8081968" y="2364437"/>
              <a:ext cx="0" cy="337425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15495" y="2364437"/>
              <a:ext cx="0" cy="337425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722878" y="2364437"/>
              <a:ext cx="0" cy="337425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53224" y="2364437"/>
              <a:ext cx="0" cy="3374256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821046" y="5253236"/>
              <a:ext cx="100960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17171"/>
                  </a:solidFill>
                </a:rPr>
                <a:t>Both use knee pads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51036" y="5253236"/>
              <a:ext cx="5781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17171"/>
                  </a:solidFill>
                </a:rPr>
                <a:t>It’s knee pads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7605" y="5169317"/>
              <a:ext cx="131541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17171"/>
                  </a:solidFill>
                </a:rPr>
                <a:t>They order a gift for each other on Amazon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42174" y="5253236"/>
              <a:ext cx="164094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17171"/>
                  </a:solidFill>
                </a:rPr>
                <a:t>Priest and Imam visiting each other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74821" y="5253236"/>
              <a:ext cx="82732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717171"/>
                  </a:solidFill>
                </a:rPr>
                <a:t>Difficulty standing up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90268" y="1547164"/>
              <a:ext cx="5373126" cy="215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717171"/>
                  </a:solidFill>
                </a:rPr>
                <a:t>‘Priest and Imam’ – Facial </a:t>
              </a:r>
              <a:r>
                <a:rPr lang="en-US" sz="1200" dirty="0" smtClean="0">
                  <a:solidFill>
                    <a:srgbClr val="717171"/>
                  </a:solidFill>
                </a:rPr>
                <a:t>Coding</a:t>
              </a:r>
              <a:endParaRPr lang="en-US" sz="1200" dirty="0">
                <a:solidFill>
                  <a:srgbClr val="717171"/>
                </a:solidFill>
              </a:endParaRPr>
            </a:p>
          </p:txBody>
        </p:sp>
        <p:pic>
          <p:nvPicPr>
            <p:cNvPr id="1026" name="Picture 2" descr="C:\Users\PageG\Documents\Link Development\Marketing campaign 2017\Amazon Imman &amp; Priest FC trac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9" t="3213" r="739" b="27723"/>
            <a:stretch/>
          </p:blipFill>
          <p:spPr bwMode="auto">
            <a:xfrm>
              <a:off x="899193" y="1841564"/>
              <a:ext cx="9786967" cy="4040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PageG\Documents\Link Development\Marketing campaign 2017\Amazon Imman &amp; Priest FC trace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21049" y="3795394"/>
              <a:ext cx="1579901" cy="29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PageG\Documents\Link Development\Marketing campaign 2017\Amazon Imman &amp; Priest FC trace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82038" y="4029621"/>
              <a:ext cx="1072343" cy="29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0319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325" y="929804"/>
            <a:ext cx="8155351" cy="46506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pic>
        <p:nvPicPr>
          <p:cNvPr id="74" name="Picture 73" descr="LG-Super-UH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298" y="845488"/>
            <a:ext cx="8659404" cy="52980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13</a:t>
            </a:fld>
            <a:endParaRPr lang="en-GB" dirty="0">
              <a:solidFill>
                <a:srgbClr val="717171"/>
              </a:solidFill>
            </a:endParaRPr>
          </a:p>
        </p:txBody>
      </p:sp>
      <p:pic>
        <p:nvPicPr>
          <p:cNvPr id="3" name="john-lewis---buster-the-box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8665" y="986075"/>
            <a:ext cx="8000577" cy="45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‘Buster the Boxer’ was hugely enjoyable as the growing number of smiles indicate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The campaign once again generated huge buzz and value market share increased once more</a:t>
            </a:r>
            <a:endParaRPr lang="en-US" dirty="0"/>
          </a:p>
        </p:txBody>
      </p:sp>
      <p:pic>
        <p:nvPicPr>
          <p:cNvPr id="66" name="Picture 65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86"/>
          <a:stretch/>
        </p:blipFill>
        <p:spPr bwMode="auto">
          <a:xfrm>
            <a:off x="11136601" y="4896077"/>
            <a:ext cx="945861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6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8"/>
          <a:stretch/>
        </p:blipFill>
        <p:spPr bwMode="auto">
          <a:xfrm>
            <a:off x="11069926" y="3867377"/>
            <a:ext cx="987714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" name="Straight Connector 67"/>
          <p:cNvCxnSpPr/>
          <p:nvPr/>
        </p:nvCxnSpPr>
        <p:spPr>
          <a:xfrm>
            <a:off x="1962523" y="2093290"/>
            <a:ext cx="0" cy="36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21"/>
          <p:cNvSpPr txBox="1"/>
          <p:nvPr/>
        </p:nvSpPr>
        <p:spPr>
          <a:xfrm>
            <a:off x="1133627" y="2787079"/>
            <a:ext cx="5366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717171"/>
                </a:solidFill>
              </a:rPr>
              <a:t>Girl is jumping on the bed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3953248" y="2093290"/>
            <a:ext cx="0" cy="36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725148" y="2093290"/>
            <a:ext cx="0" cy="36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8506198" y="2093290"/>
            <a:ext cx="0" cy="36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230223" y="2093290"/>
            <a:ext cx="0" cy="36360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26"/>
          <p:cNvSpPr txBox="1"/>
          <p:nvPr/>
        </p:nvSpPr>
        <p:spPr>
          <a:xfrm>
            <a:off x="2676677" y="2787079"/>
            <a:ext cx="5366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717171"/>
                </a:solidFill>
              </a:rPr>
              <a:t>Dad is building trampoline</a:t>
            </a:r>
          </a:p>
        </p:txBody>
      </p:sp>
      <p:sp>
        <p:nvSpPr>
          <p:cNvPr id="75" name="TextBox 27"/>
          <p:cNvSpPr txBox="1"/>
          <p:nvPr/>
        </p:nvSpPr>
        <p:spPr>
          <a:xfrm>
            <a:off x="5341593" y="2787079"/>
            <a:ext cx="99521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717171"/>
                </a:solidFill>
              </a:rPr>
              <a:t>Foxes and other animals jumping</a:t>
            </a:r>
          </a:p>
        </p:txBody>
      </p:sp>
      <p:sp>
        <p:nvSpPr>
          <p:cNvPr id="76" name="TextBox 28"/>
          <p:cNvSpPr txBox="1"/>
          <p:nvPr/>
        </p:nvSpPr>
        <p:spPr>
          <a:xfrm>
            <a:off x="7866441" y="2787079"/>
            <a:ext cx="5366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717171"/>
                </a:solidFill>
              </a:rPr>
              <a:t>Dog looking at them</a:t>
            </a:r>
          </a:p>
        </p:txBody>
      </p:sp>
      <p:sp>
        <p:nvSpPr>
          <p:cNvPr id="77" name="TextBox 29"/>
          <p:cNvSpPr txBox="1"/>
          <p:nvPr/>
        </p:nvSpPr>
        <p:spPr>
          <a:xfrm>
            <a:off x="8805862" y="3520504"/>
            <a:ext cx="11620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717171"/>
                </a:solidFill>
              </a:rPr>
              <a:t>Dog overtakes the trampoline before the girl</a:t>
            </a:r>
          </a:p>
        </p:txBody>
      </p:sp>
      <p:sp>
        <p:nvSpPr>
          <p:cNvPr id="78" name="TextBox 30"/>
          <p:cNvSpPr txBox="1"/>
          <p:nvPr/>
        </p:nvSpPr>
        <p:spPr>
          <a:xfrm>
            <a:off x="10296677" y="2787079"/>
            <a:ext cx="536650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rgbClr val="717171"/>
                </a:solidFill>
              </a:rPr>
              <a:t>John Lewis</a:t>
            </a:r>
          </a:p>
        </p:txBody>
      </p:sp>
      <p:pic>
        <p:nvPicPr>
          <p:cNvPr id="79" name="Picture 78" descr="\\Ktprgfil703\lrc\_Projects\61108613_Link_for_Digital_CDP_MB_Campaign_UK_US_TH\1. UK - master\2. Outputs\3. Topline + Presentation\2. Presentation Preparation\2. Facial Coding Exports\John Lewis_smile,frow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4216" r="1066" b="30999"/>
          <a:stretch/>
        </p:blipFill>
        <p:spPr bwMode="auto">
          <a:xfrm>
            <a:off x="788987" y="2044141"/>
            <a:ext cx="10112375" cy="380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http://deltafonts.com/wp-content/uploads/John-Lewi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85" y="1011797"/>
            <a:ext cx="887484" cy="8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3"/>
          <p:cNvSpPr txBox="1"/>
          <p:nvPr/>
        </p:nvSpPr>
        <p:spPr>
          <a:xfrm>
            <a:off x="109537" y="1780616"/>
            <a:ext cx="4902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‘Buster </a:t>
            </a:r>
            <a:r>
              <a:rPr lang="en-US" sz="1200" dirty="0"/>
              <a:t>the </a:t>
            </a:r>
            <a:r>
              <a:rPr lang="en-US" sz="1200" dirty="0" smtClean="0"/>
              <a:t>Boxer’ – Facial Coding – Smile &amp; Frown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18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9999" y="430717"/>
            <a:ext cx="11466875" cy="906764"/>
          </a:xfrm>
        </p:spPr>
        <p:txBody>
          <a:bodyPr/>
          <a:lstStyle/>
          <a:p>
            <a:r>
              <a:rPr lang="en-GB" dirty="0" smtClean="0"/>
              <a:t>Facial expressions are guide to in-market advertising success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1730327" y="1366587"/>
            <a:ext cx="7835682" cy="4261792"/>
            <a:chOff x="157012" y="2241288"/>
            <a:chExt cx="6043522" cy="3287041"/>
          </a:xfrm>
        </p:grpSpPr>
        <p:graphicFrame>
          <p:nvGraphicFramePr>
            <p:cNvPr id="6" name="Content Placeholder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37302513"/>
                </p:ext>
              </p:extLst>
            </p:nvPr>
          </p:nvGraphicFramePr>
          <p:xfrm>
            <a:off x="1401457" y="2502898"/>
            <a:ext cx="4799077" cy="27797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379923" y="4977440"/>
              <a:ext cx="1121545" cy="2848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GB" sz="1200" dirty="0"/>
                <a:t>Middle 50</a:t>
              </a:r>
              <a:r>
                <a:rPr lang="en-GB" sz="1200" dirty="0" smtClean="0"/>
                <a:t>% on </a:t>
              </a:r>
              <a:r>
                <a:rPr lang="en-GB" sz="1200" dirty="0"/>
                <a:t>expressiveness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75649" y="4977440"/>
              <a:ext cx="1121545" cy="2848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GB" sz="1200" dirty="0"/>
                <a:t>Top 25</a:t>
              </a:r>
              <a:r>
                <a:rPr lang="en-GB" sz="1200" dirty="0" smtClean="0"/>
                <a:t>% on </a:t>
              </a:r>
              <a:r>
                <a:rPr lang="en-GB" sz="1200" dirty="0"/>
                <a:t>expressiveness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95544" y="4977440"/>
              <a:ext cx="1121545" cy="2848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GB" sz="1200" dirty="0"/>
                <a:t>Bottom 25</a:t>
              </a:r>
              <a:r>
                <a:rPr lang="en-GB" sz="1200" dirty="0" smtClean="0"/>
                <a:t>% of </a:t>
              </a:r>
              <a:r>
                <a:rPr lang="en-GB" sz="1200" dirty="0"/>
                <a:t>expressiveness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24084" y="2241288"/>
              <a:ext cx="38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Underlying </a:t>
              </a:r>
              <a:r>
                <a:rPr lang="en-GB" sz="1400" dirty="0"/>
                <a:t>relationship between ‘Expressiveness’ </a:t>
              </a:r>
              <a:r>
                <a:rPr lang="en-GB" sz="1400" dirty="0" smtClean="0"/>
                <a:t>and subsequent sales uplift</a:t>
              </a:r>
              <a:endParaRPr lang="en-GB" sz="14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57012" y="3304138"/>
              <a:ext cx="1246016" cy="1189830"/>
            </a:xfrm>
            <a:prstGeom prst="ellipse">
              <a:avLst/>
            </a:prstGeom>
            <a:solidFill>
              <a:srgbClr val="8A8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600" dirty="0" smtClean="0">
                  <a:solidFill>
                    <a:schemeClr val="bg1"/>
                  </a:solidFill>
                  <a:cs typeface="Arial"/>
                </a:rPr>
                <a:t>Average Volume share sales shift</a:t>
              </a:r>
              <a:endParaRPr lang="en-GB" sz="1600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76348" y="4086816"/>
              <a:ext cx="542925" cy="1661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 smtClean="0"/>
                <a:t>-0.06%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63358" y="3304137"/>
              <a:ext cx="542925" cy="1661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 smtClean="0"/>
                <a:t>0.38%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04272" y="2899490"/>
              <a:ext cx="542925" cy="1661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 smtClean="0"/>
                <a:t>0.55%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14706" y="5374441"/>
              <a:ext cx="1121545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GB" sz="1000" dirty="0" smtClean="0"/>
                <a:t>(312 cases)</a:t>
              </a:r>
              <a:endParaRPr lang="en-GB" sz="1000" dirty="0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33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16</a:t>
            </a:fld>
            <a:endParaRPr lang="en-GB" dirty="0">
              <a:solidFill>
                <a:srgbClr val="71717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 AI is transforming advertising development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168008" y="1709738"/>
            <a:ext cx="0" cy="4005262"/>
          </a:xfrm>
          <a:prstGeom prst="line">
            <a:avLst/>
          </a:prstGeom>
          <a:ln w="3175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10"/>
          <p:cNvSpPr txBox="1">
            <a:spLocks/>
          </p:cNvSpPr>
          <p:nvPr/>
        </p:nvSpPr>
        <p:spPr>
          <a:xfrm>
            <a:off x="6407819" y="1542684"/>
            <a:ext cx="5643341" cy="43393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</a:rPr>
              <a:t>Over</a:t>
            </a:r>
            <a:r>
              <a:rPr lang="en-GB" sz="2400" b="1" dirty="0">
                <a:solidFill>
                  <a:srgbClr val="BECA00"/>
                </a:solidFill>
              </a:rPr>
              <a:t> 5 </a:t>
            </a:r>
            <a:r>
              <a:rPr lang="en-GB" sz="2400" b="1" dirty="0" smtClean="0">
                <a:solidFill>
                  <a:srgbClr val="BECA00"/>
                </a:solidFill>
              </a:rPr>
              <a:t>Million </a:t>
            </a:r>
            <a:r>
              <a:rPr lang="en-GB" sz="2400" dirty="0" smtClean="0">
                <a:solidFill>
                  <a:srgbClr val="717171"/>
                </a:solidFill>
              </a:rPr>
              <a:t>face </a:t>
            </a:r>
            <a:r>
              <a:rPr lang="en-GB" sz="2400" dirty="0">
                <a:solidFill>
                  <a:srgbClr val="717171"/>
                </a:solidFill>
              </a:rPr>
              <a:t>videos collected </a:t>
            </a:r>
            <a:r>
              <a:rPr lang="en-GB" sz="2400" dirty="0" smtClean="0">
                <a:solidFill>
                  <a:srgbClr val="717171"/>
                </a:solidFill>
              </a:rPr>
              <a:t>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sz="2400" dirty="0" smtClean="0">
                <a:solidFill>
                  <a:srgbClr val="717171"/>
                </a:solidFill>
              </a:rPr>
              <a:t>Over </a:t>
            </a:r>
            <a:r>
              <a:rPr lang="en-GB" sz="2400" b="1" dirty="0" smtClean="0">
                <a:solidFill>
                  <a:srgbClr val="BECA00"/>
                </a:solidFill>
              </a:rPr>
              <a:t>25,000 </a:t>
            </a:r>
            <a:r>
              <a:rPr lang="en-GB" sz="2400" b="1" dirty="0" smtClean="0">
                <a:solidFill>
                  <a:schemeClr val="accent1"/>
                </a:solidFill>
              </a:rPr>
              <a:t>ads</a:t>
            </a:r>
            <a:r>
              <a:rPr lang="en-GB" sz="2400" dirty="0" smtClean="0">
                <a:solidFill>
                  <a:srgbClr val="717171"/>
                </a:solidFill>
              </a:rPr>
              <a:t> researched world wide using facial coding 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sz="2400" b="1" dirty="0" smtClean="0">
                <a:solidFill>
                  <a:schemeClr val="accent1"/>
                </a:solidFill>
              </a:rPr>
              <a:t>&gt;80 countries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sz="2400" b="1" dirty="0" smtClean="0">
                <a:solidFill>
                  <a:schemeClr val="accent1"/>
                </a:solidFill>
              </a:rPr>
              <a:t>&gt;800 clients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GB" sz="2400" b="1" dirty="0">
                <a:solidFill>
                  <a:schemeClr val="accent1"/>
                </a:solidFill>
              </a:rPr>
              <a:t>&gt;</a:t>
            </a:r>
            <a:r>
              <a:rPr lang="en-GB" sz="2400" b="1" dirty="0" smtClean="0">
                <a:solidFill>
                  <a:schemeClr val="accent1"/>
                </a:solidFill>
              </a:rPr>
              <a:t>5 billion </a:t>
            </a:r>
            <a:r>
              <a:rPr lang="en-GB" sz="2400" dirty="0" smtClean="0">
                <a:solidFill>
                  <a:srgbClr val="717171"/>
                </a:solidFill>
              </a:rPr>
              <a:t>emotion data points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GB" sz="2400" b="1" dirty="0">
              <a:solidFill>
                <a:srgbClr val="BECA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9" y="1709738"/>
            <a:ext cx="5707292" cy="372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6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cksonPa\Downloads\Growth-Abstract-Lights-5448216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7" y="-2"/>
            <a:ext cx="1218666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0" y="-1"/>
            <a:ext cx="6747641" cy="6858001"/>
          </a:xfrm>
          <a:prstGeom prst="rect">
            <a:avLst/>
          </a:prstGeom>
          <a:gradFill>
            <a:gsLst>
              <a:gs pos="44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9997" y="514965"/>
            <a:ext cx="5736003" cy="2548842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2416175" algn="l"/>
              </a:tabLst>
            </a:pPr>
            <a:r>
              <a:rPr lang="en-GB" sz="3200" dirty="0"/>
              <a:t>People </a:t>
            </a:r>
            <a:r>
              <a:rPr lang="en-GB" sz="3200" dirty="0" smtClean="0">
                <a:solidFill>
                  <a:schemeClr val="accent1"/>
                </a:solidFill>
              </a:rPr>
              <a:t>re</a:t>
            </a:r>
            <a:r>
              <a:rPr lang="en-US" sz="3200" dirty="0" smtClean="0">
                <a:solidFill>
                  <a:schemeClr val="accent1"/>
                </a:solidFill>
              </a:rPr>
              <a:t>member </a:t>
            </a:r>
            <a:r>
              <a:rPr lang="en-US" sz="3200" dirty="0">
                <a:solidFill>
                  <a:schemeClr val="accent1"/>
                </a:solidFill>
              </a:rPr>
              <a:t>impressions, </a:t>
            </a:r>
            <a:r>
              <a:rPr lang="en-US" sz="3200" dirty="0"/>
              <a:t>not messages.  </a:t>
            </a: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accent1"/>
                </a:solidFill>
              </a:rPr>
              <a:t>Respond to </a:t>
            </a:r>
            <a:r>
              <a:rPr lang="en-US" sz="3200" dirty="0">
                <a:solidFill>
                  <a:schemeClr val="accent1"/>
                </a:solidFill>
              </a:rPr>
              <a:t>emotions, </a:t>
            </a:r>
            <a:r>
              <a:rPr lang="en-US" sz="3200" dirty="0"/>
              <a:t>not facts.  </a:t>
            </a:r>
            <a:endParaRPr lang="en-US" sz="3200" dirty="0" smtClean="0"/>
          </a:p>
          <a:p>
            <a:pPr>
              <a:spcBef>
                <a:spcPts val="0"/>
              </a:spcBef>
              <a:tabLst>
                <a:tab pos="1706563" algn="l"/>
              </a:tabLst>
            </a:pPr>
            <a:r>
              <a:rPr lang="en-US" sz="3200" dirty="0" smtClean="0">
                <a:solidFill>
                  <a:schemeClr val="accent1"/>
                </a:solidFill>
              </a:rPr>
              <a:t>Engage with </a:t>
            </a:r>
            <a:r>
              <a:rPr lang="en-US" sz="3200" dirty="0">
                <a:solidFill>
                  <a:schemeClr val="accent1"/>
                </a:solidFill>
              </a:rPr>
              <a:t>stories, </a:t>
            </a:r>
            <a:r>
              <a:rPr lang="en-US" sz="3200" dirty="0"/>
              <a:t>not </a:t>
            </a:r>
            <a:r>
              <a:rPr lang="en-US" sz="3200" dirty="0" smtClean="0"/>
              <a:t>arguments.</a:t>
            </a:r>
            <a:endParaRPr lang="en-GB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364026" y="6343721"/>
            <a:ext cx="3049099" cy="242396"/>
            <a:chOff x="-18530888" y="942975"/>
            <a:chExt cx="50082451" cy="3981451"/>
          </a:xfrm>
        </p:grpSpPr>
        <p:sp>
          <p:nvSpPr>
            <p:cNvPr id="8" name="AutoShape 27"/>
            <p:cNvSpPr>
              <a:spLocks noChangeAspect="1" noChangeArrowheads="1" noTextEdit="1"/>
            </p:cNvSpPr>
            <p:nvPr/>
          </p:nvSpPr>
          <p:spPr bwMode="auto">
            <a:xfrm>
              <a:off x="-18530888" y="942975"/>
              <a:ext cx="50082451" cy="398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9" name="Freeform 29"/>
            <p:cNvSpPr>
              <a:spLocks/>
            </p:cNvSpPr>
            <p:nvPr/>
          </p:nvSpPr>
          <p:spPr bwMode="auto">
            <a:xfrm>
              <a:off x="-1614488" y="1922463"/>
              <a:ext cx="2881313" cy="2959100"/>
            </a:xfrm>
            <a:custGeom>
              <a:avLst/>
              <a:gdLst>
                <a:gd name="T0" fmla="*/ 1001 w 1815"/>
                <a:gd name="T1" fmla="*/ 1466 h 1864"/>
                <a:gd name="T2" fmla="*/ 814 w 1815"/>
                <a:gd name="T3" fmla="*/ 1466 h 1864"/>
                <a:gd name="T4" fmla="*/ 267 w 1815"/>
                <a:gd name="T5" fmla="*/ 610 h 1864"/>
                <a:gd name="T6" fmla="*/ 267 w 1815"/>
                <a:gd name="T7" fmla="*/ 1864 h 1864"/>
                <a:gd name="T8" fmla="*/ 0 w 1815"/>
                <a:gd name="T9" fmla="*/ 1864 h 1864"/>
                <a:gd name="T10" fmla="*/ 0 w 1815"/>
                <a:gd name="T11" fmla="*/ 0 h 1864"/>
                <a:gd name="T12" fmla="*/ 187 w 1815"/>
                <a:gd name="T13" fmla="*/ 0 h 1864"/>
                <a:gd name="T14" fmla="*/ 908 w 1815"/>
                <a:gd name="T15" fmla="*/ 1135 h 1864"/>
                <a:gd name="T16" fmla="*/ 1628 w 1815"/>
                <a:gd name="T17" fmla="*/ 0 h 1864"/>
                <a:gd name="T18" fmla="*/ 1815 w 1815"/>
                <a:gd name="T19" fmla="*/ 0 h 1864"/>
                <a:gd name="T20" fmla="*/ 1815 w 1815"/>
                <a:gd name="T21" fmla="*/ 1864 h 1864"/>
                <a:gd name="T22" fmla="*/ 1548 w 1815"/>
                <a:gd name="T23" fmla="*/ 1864 h 1864"/>
                <a:gd name="T24" fmla="*/ 1548 w 1815"/>
                <a:gd name="T25" fmla="*/ 610 h 1864"/>
                <a:gd name="T26" fmla="*/ 1001 w 1815"/>
                <a:gd name="T27" fmla="*/ 1466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15" h="1864">
                  <a:moveTo>
                    <a:pt x="1001" y="1466"/>
                  </a:moveTo>
                  <a:lnTo>
                    <a:pt x="814" y="1466"/>
                  </a:lnTo>
                  <a:lnTo>
                    <a:pt x="267" y="610"/>
                  </a:lnTo>
                  <a:lnTo>
                    <a:pt x="267" y="1864"/>
                  </a:lnTo>
                  <a:lnTo>
                    <a:pt x="0" y="1864"/>
                  </a:lnTo>
                  <a:lnTo>
                    <a:pt x="0" y="0"/>
                  </a:lnTo>
                  <a:lnTo>
                    <a:pt x="187" y="0"/>
                  </a:lnTo>
                  <a:lnTo>
                    <a:pt x="908" y="1135"/>
                  </a:lnTo>
                  <a:lnTo>
                    <a:pt x="1628" y="0"/>
                  </a:lnTo>
                  <a:lnTo>
                    <a:pt x="1815" y="0"/>
                  </a:lnTo>
                  <a:lnTo>
                    <a:pt x="1815" y="1864"/>
                  </a:lnTo>
                  <a:lnTo>
                    <a:pt x="1548" y="1864"/>
                  </a:lnTo>
                  <a:lnTo>
                    <a:pt x="1548" y="610"/>
                  </a:lnTo>
                  <a:lnTo>
                    <a:pt x="1001" y="1466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0" name="Freeform 30"/>
            <p:cNvSpPr>
              <a:spLocks noEditPoints="1"/>
            </p:cNvSpPr>
            <p:nvPr/>
          </p:nvSpPr>
          <p:spPr bwMode="auto">
            <a:xfrm>
              <a:off x="8523288" y="1922463"/>
              <a:ext cx="2763838" cy="2959100"/>
            </a:xfrm>
            <a:custGeom>
              <a:avLst/>
              <a:gdLst>
                <a:gd name="T0" fmla="*/ 1261 w 1741"/>
                <a:gd name="T1" fmla="*/ 1387 h 1864"/>
                <a:gd name="T2" fmla="*/ 474 w 1741"/>
                <a:gd name="T3" fmla="*/ 1387 h 1864"/>
                <a:gd name="T4" fmla="*/ 280 w 1741"/>
                <a:gd name="T5" fmla="*/ 1864 h 1864"/>
                <a:gd name="T6" fmla="*/ 0 w 1741"/>
                <a:gd name="T7" fmla="*/ 1864 h 1864"/>
                <a:gd name="T8" fmla="*/ 774 w 1741"/>
                <a:gd name="T9" fmla="*/ 0 h 1864"/>
                <a:gd name="T10" fmla="*/ 967 w 1741"/>
                <a:gd name="T11" fmla="*/ 0 h 1864"/>
                <a:gd name="T12" fmla="*/ 1741 w 1741"/>
                <a:gd name="T13" fmla="*/ 1864 h 1864"/>
                <a:gd name="T14" fmla="*/ 1461 w 1741"/>
                <a:gd name="T15" fmla="*/ 1864 h 1864"/>
                <a:gd name="T16" fmla="*/ 1261 w 1741"/>
                <a:gd name="T17" fmla="*/ 1387 h 1864"/>
                <a:gd name="T18" fmla="*/ 580 w 1741"/>
                <a:gd name="T19" fmla="*/ 1135 h 1864"/>
                <a:gd name="T20" fmla="*/ 1161 w 1741"/>
                <a:gd name="T21" fmla="*/ 1135 h 1864"/>
                <a:gd name="T22" fmla="*/ 874 w 1741"/>
                <a:gd name="T23" fmla="*/ 438 h 1864"/>
                <a:gd name="T24" fmla="*/ 580 w 1741"/>
                <a:gd name="T25" fmla="*/ 1135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1" h="1864">
                  <a:moveTo>
                    <a:pt x="1261" y="1387"/>
                  </a:moveTo>
                  <a:lnTo>
                    <a:pt x="474" y="1387"/>
                  </a:lnTo>
                  <a:lnTo>
                    <a:pt x="280" y="1864"/>
                  </a:lnTo>
                  <a:lnTo>
                    <a:pt x="0" y="1864"/>
                  </a:lnTo>
                  <a:lnTo>
                    <a:pt x="774" y="0"/>
                  </a:lnTo>
                  <a:lnTo>
                    <a:pt x="967" y="0"/>
                  </a:lnTo>
                  <a:lnTo>
                    <a:pt x="1741" y="1864"/>
                  </a:lnTo>
                  <a:lnTo>
                    <a:pt x="1461" y="1864"/>
                  </a:lnTo>
                  <a:lnTo>
                    <a:pt x="1261" y="1387"/>
                  </a:lnTo>
                  <a:close/>
                  <a:moveTo>
                    <a:pt x="580" y="1135"/>
                  </a:moveTo>
                  <a:lnTo>
                    <a:pt x="1161" y="1135"/>
                  </a:lnTo>
                  <a:lnTo>
                    <a:pt x="874" y="438"/>
                  </a:lnTo>
                  <a:lnTo>
                    <a:pt x="580" y="1135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1" name="Freeform 31"/>
            <p:cNvSpPr>
              <a:spLocks noEditPoints="1"/>
            </p:cNvSpPr>
            <p:nvPr/>
          </p:nvSpPr>
          <p:spPr bwMode="auto">
            <a:xfrm>
              <a:off x="14095413" y="1922463"/>
              <a:ext cx="2498725" cy="2959100"/>
            </a:xfrm>
            <a:custGeom>
              <a:avLst/>
              <a:gdLst>
                <a:gd name="T0" fmla="*/ 0 w 1574"/>
                <a:gd name="T1" fmla="*/ 0 h 1864"/>
                <a:gd name="T2" fmla="*/ 560 w 1574"/>
                <a:gd name="T3" fmla="*/ 0 h 1864"/>
                <a:gd name="T4" fmla="*/ 760 w 1574"/>
                <a:gd name="T5" fmla="*/ 13 h 1864"/>
                <a:gd name="T6" fmla="*/ 934 w 1574"/>
                <a:gd name="T7" fmla="*/ 46 h 1864"/>
                <a:gd name="T8" fmla="*/ 1074 w 1574"/>
                <a:gd name="T9" fmla="*/ 100 h 1864"/>
                <a:gd name="T10" fmla="*/ 1201 w 1574"/>
                <a:gd name="T11" fmla="*/ 179 h 1864"/>
                <a:gd name="T12" fmla="*/ 1281 w 1574"/>
                <a:gd name="T13" fmla="*/ 246 h 1864"/>
                <a:gd name="T14" fmla="*/ 1421 w 1574"/>
                <a:gd name="T15" fmla="*/ 411 h 1864"/>
                <a:gd name="T16" fmla="*/ 1514 w 1574"/>
                <a:gd name="T17" fmla="*/ 604 h 1864"/>
                <a:gd name="T18" fmla="*/ 1568 w 1574"/>
                <a:gd name="T19" fmla="*/ 816 h 1864"/>
                <a:gd name="T20" fmla="*/ 1574 w 1574"/>
                <a:gd name="T21" fmla="*/ 936 h 1864"/>
                <a:gd name="T22" fmla="*/ 1548 w 1574"/>
                <a:gd name="T23" fmla="*/ 1155 h 1864"/>
                <a:gd name="T24" fmla="*/ 1474 w 1574"/>
                <a:gd name="T25" fmla="*/ 1360 h 1864"/>
                <a:gd name="T26" fmla="*/ 1361 w 1574"/>
                <a:gd name="T27" fmla="*/ 1539 h 1864"/>
                <a:gd name="T28" fmla="*/ 1201 w 1574"/>
                <a:gd name="T29" fmla="*/ 1685 h 1864"/>
                <a:gd name="T30" fmla="*/ 1141 w 1574"/>
                <a:gd name="T31" fmla="*/ 1725 h 1864"/>
                <a:gd name="T32" fmla="*/ 1007 w 1574"/>
                <a:gd name="T33" fmla="*/ 1791 h 1864"/>
                <a:gd name="T34" fmla="*/ 854 w 1574"/>
                <a:gd name="T35" fmla="*/ 1838 h 1864"/>
                <a:gd name="T36" fmla="*/ 667 w 1574"/>
                <a:gd name="T37" fmla="*/ 1858 h 1864"/>
                <a:gd name="T38" fmla="*/ 0 w 1574"/>
                <a:gd name="T39" fmla="*/ 1864 h 1864"/>
                <a:gd name="T40" fmla="*/ 1081 w 1574"/>
                <a:gd name="T41" fmla="*/ 411 h 1864"/>
                <a:gd name="T42" fmla="*/ 980 w 1574"/>
                <a:gd name="T43" fmla="*/ 345 h 1864"/>
                <a:gd name="T44" fmla="*/ 867 w 1574"/>
                <a:gd name="T45" fmla="*/ 292 h 1864"/>
                <a:gd name="T46" fmla="*/ 720 w 1574"/>
                <a:gd name="T47" fmla="*/ 265 h 1864"/>
                <a:gd name="T48" fmla="*/ 547 w 1574"/>
                <a:gd name="T49" fmla="*/ 252 h 1864"/>
                <a:gd name="T50" fmla="*/ 266 w 1574"/>
                <a:gd name="T51" fmla="*/ 1612 h 1864"/>
                <a:gd name="T52" fmla="*/ 547 w 1574"/>
                <a:gd name="T53" fmla="*/ 1612 h 1864"/>
                <a:gd name="T54" fmla="*/ 720 w 1574"/>
                <a:gd name="T55" fmla="*/ 1599 h 1864"/>
                <a:gd name="T56" fmla="*/ 867 w 1574"/>
                <a:gd name="T57" fmla="*/ 1573 h 1864"/>
                <a:gd name="T58" fmla="*/ 980 w 1574"/>
                <a:gd name="T59" fmla="*/ 1519 h 1864"/>
                <a:gd name="T60" fmla="*/ 1081 w 1574"/>
                <a:gd name="T61" fmla="*/ 1453 h 1864"/>
                <a:gd name="T62" fmla="*/ 1127 w 1574"/>
                <a:gd name="T63" fmla="*/ 1407 h 1864"/>
                <a:gd name="T64" fmla="*/ 1214 w 1574"/>
                <a:gd name="T65" fmla="*/ 1287 h 1864"/>
                <a:gd name="T66" fmla="*/ 1274 w 1574"/>
                <a:gd name="T67" fmla="*/ 1155 h 1864"/>
                <a:gd name="T68" fmla="*/ 1301 w 1574"/>
                <a:gd name="T69" fmla="*/ 1009 h 1864"/>
                <a:gd name="T70" fmla="*/ 1307 w 1574"/>
                <a:gd name="T71" fmla="*/ 936 h 1864"/>
                <a:gd name="T72" fmla="*/ 1294 w 1574"/>
                <a:gd name="T73" fmla="*/ 783 h 1864"/>
                <a:gd name="T74" fmla="*/ 1247 w 1574"/>
                <a:gd name="T75" fmla="*/ 644 h 1864"/>
                <a:gd name="T76" fmla="*/ 1174 w 1574"/>
                <a:gd name="T77" fmla="*/ 518 h 1864"/>
                <a:gd name="T78" fmla="*/ 1081 w 1574"/>
                <a:gd name="T79" fmla="*/ 41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74" h="1864">
                  <a:moveTo>
                    <a:pt x="0" y="1864"/>
                  </a:moveTo>
                  <a:lnTo>
                    <a:pt x="0" y="0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667" y="7"/>
                  </a:lnTo>
                  <a:lnTo>
                    <a:pt x="760" y="13"/>
                  </a:lnTo>
                  <a:lnTo>
                    <a:pt x="854" y="27"/>
                  </a:lnTo>
                  <a:lnTo>
                    <a:pt x="934" y="46"/>
                  </a:lnTo>
                  <a:lnTo>
                    <a:pt x="1007" y="73"/>
                  </a:lnTo>
                  <a:lnTo>
                    <a:pt x="1074" y="100"/>
                  </a:lnTo>
                  <a:lnTo>
                    <a:pt x="1141" y="139"/>
                  </a:lnTo>
                  <a:lnTo>
                    <a:pt x="1201" y="179"/>
                  </a:lnTo>
                  <a:lnTo>
                    <a:pt x="1201" y="179"/>
                  </a:lnTo>
                  <a:lnTo>
                    <a:pt x="1281" y="246"/>
                  </a:lnTo>
                  <a:lnTo>
                    <a:pt x="1354" y="325"/>
                  </a:lnTo>
                  <a:lnTo>
                    <a:pt x="1421" y="411"/>
                  </a:lnTo>
                  <a:lnTo>
                    <a:pt x="1474" y="504"/>
                  </a:lnTo>
                  <a:lnTo>
                    <a:pt x="1514" y="604"/>
                  </a:lnTo>
                  <a:lnTo>
                    <a:pt x="1548" y="710"/>
                  </a:lnTo>
                  <a:lnTo>
                    <a:pt x="1568" y="816"/>
                  </a:lnTo>
                  <a:lnTo>
                    <a:pt x="1574" y="936"/>
                  </a:lnTo>
                  <a:lnTo>
                    <a:pt x="1574" y="936"/>
                  </a:lnTo>
                  <a:lnTo>
                    <a:pt x="1568" y="1048"/>
                  </a:lnTo>
                  <a:lnTo>
                    <a:pt x="1548" y="1155"/>
                  </a:lnTo>
                  <a:lnTo>
                    <a:pt x="1514" y="1261"/>
                  </a:lnTo>
                  <a:lnTo>
                    <a:pt x="1474" y="1360"/>
                  </a:lnTo>
                  <a:lnTo>
                    <a:pt x="1421" y="1453"/>
                  </a:lnTo>
                  <a:lnTo>
                    <a:pt x="1361" y="1539"/>
                  </a:lnTo>
                  <a:lnTo>
                    <a:pt x="1287" y="1619"/>
                  </a:lnTo>
                  <a:lnTo>
                    <a:pt x="1201" y="1685"/>
                  </a:lnTo>
                  <a:lnTo>
                    <a:pt x="1201" y="1685"/>
                  </a:lnTo>
                  <a:lnTo>
                    <a:pt x="1141" y="1725"/>
                  </a:lnTo>
                  <a:lnTo>
                    <a:pt x="1081" y="1765"/>
                  </a:lnTo>
                  <a:lnTo>
                    <a:pt x="1007" y="1791"/>
                  </a:lnTo>
                  <a:lnTo>
                    <a:pt x="934" y="1818"/>
                  </a:lnTo>
                  <a:lnTo>
                    <a:pt x="854" y="1838"/>
                  </a:lnTo>
                  <a:lnTo>
                    <a:pt x="760" y="1851"/>
                  </a:lnTo>
                  <a:lnTo>
                    <a:pt x="667" y="1858"/>
                  </a:lnTo>
                  <a:lnTo>
                    <a:pt x="560" y="1864"/>
                  </a:lnTo>
                  <a:lnTo>
                    <a:pt x="0" y="1864"/>
                  </a:lnTo>
                  <a:close/>
                  <a:moveTo>
                    <a:pt x="1081" y="411"/>
                  </a:moveTo>
                  <a:lnTo>
                    <a:pt x="1081" y="411"/>
                  </a:lnTo>
                  <a:lnTo>
                    <a:pt x="1034" y="378"/>
                  </a:lnTo>
                  <a:lnTo>
                    <a:pt x="980" y="345"/>
                  </a:lnTo>
                  <a:lnTo>
                    <a:pt x="927" y="319"/>
                  </a:lnTo>
                  <a:lnTo>
                    <a:pt x="867" y="292"/>
                  </a:lnTo>
                  <a:lnTo>
                    <a:pt x="800" y="279"/>
                  </a:lnTo>
                  <a:lnTo>
                    <a:pt x="720" y="265"/>
                  </a:lnTo>
                  <a:lnTo>
                    <a:pt x="640" y="259"/>
                  </a:lnTo>
                  <a:lnTo>
                    <a:pt x="547" y="252"/>
                  </a:lnTo>
                  <a:lnTo>
                    <a:pt x="266" y="252"/>
                  </a:lnTo>
                  <a:lnTo>
                    <a:pt x="266" y="1612"/>
                  </a:lnTo>
                  <a:lnTo>
                    <a:pt x="547" y="1612"/>
                  </a:lnTo>
                  <a:lnTo>
                    <a:pt x="547" y="1612"/>
                  </a:lnTo>
                  <a:lnTo>
                    <a:pt x="640" y="1606"/>
                  </a:lnTo>
                  <a:lnTo>
                    <a:pt x="720" y="1599"/>
                  </a:lnTo>
                  <a:lnTo>
                    <a:pt x="800" y="1586"/>
                  </a:lnTo>
                  <a:lnTo>
                    <a:pt x="867" y="1573"/>
                  </a:lnTo>
                  <a:lnTo>
                    <a:pt x="927" y="1546"/>
                  </a:lnTo>
                  <a:lnTo>
                    <a:pt x="980" y="1519"/>
                  </a:lnTo>
                  <a:lnTo>
                    <a:pt x="1034" y="1493"/>
                  </a:lnTo>
                  <a:lnTo>
                    <a:pt x="1081" y="1453"/>
                  </a:lnTo>
                  <a:lnTo>
                    <a:pt x="1081" y="1453"/>
                  </a:lnTo>
                  <a:lnTo>
                    <a:pt x="1127" y="1407"/>
                  </a:lnTo>
                  <a:lnTo>
                    <a:pt x="1174" y="1347"/>
                  </a:lnTo>
                  <a:lnTo>
                    <a:pt x="1214" y="1287"/>
                  </a:lnTo>
                  <a:lnTo>
                    <a:pt x="1247" y="1221"/>
                  </a:lnTo>
                  <a:lnTo>
                    <a:pt x="1274" y="1155"/>
                  </a:lnTo>
                  <a:lnTo>
                    <a:pt x="1294" y="1082"/>
                  </a:lnTo>
                  <a:lnTo>
                    <a:pt x="1301" y="1009"/>
                  </a:lnTo>
                  <a:lnTo>
                    <a:pt x="1307" y="936"/>
                  </a:lnTo>
                  <a:lnTo>
                    <a:pt x="1307" y="936"/>
                  </a:lnTo>
                  <a:lnTo>
                    <a:pt x="1301" y="856"/>
                  </a:lnTo>
                  <a:lnTo>
                    <a:pt x="1294" y="783"/>
                  </a:lnTo>
                  <a:lnTo>
                    <a:pt x="1274" y="710"/>
                  </a:lnTo>
                  <a:lnTo>
                    <a:pt x="1247" y="644"/>
                  </a:lnTo>
                  <a:lnTo>
                    <a:pt x="1214" y="577"/>
                  </a:lnTo>
                  <a:lnTo>
                    <a:pt x="1174" y="518"/>
                  </a:lnTo>
                  <a:lnTo>
                    <a:pt x="1127" y="458"/>
                  </a:lnTo>
                  <a:lnTo>
                    <a:pt x="1081" y="411"/>
                  </a:lnTo>
                  <a:lnTo>
                    <a:pt x="1081" y="411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2" name="Freeform 32"/>
            <p:cNvSpPr>
              <a:spLocks noEditPoints="1"/>
            </p:cNvSpPr>
            <p:nvPr/>
          </p:nvSpPr>
          <p:spPr bwMode="auto">
            <a:xfrm>
              <a:off x="21531263" y="1890713"/>
              <a:ext cx="2965450" cy="3033713"/>
            </a:xfrm>
            <a:custGeom>
              <a:avLst/>
              <a:gdLst>
                <a:gd name="T0" fmla="*/ 1027 w 1868"/>
                <a:gd name="T1" fmla="*/ 7 h 1911"/>
                <a:gd name="T2" fmla="*/ 1301 w 1868"/>
                <a:gd name="T3" fmla="*/ 73 h 1911"/>
                <a:gd name="T4" fmla="*/ 1534 w 1868"/>
                <a:gd name="T5" fmla="*/ 212 h 1911"/>
                <a:gd name="T6" fmla="*/ 1708 w 1868"/>
                <a:gd name="T7" fmla="*/ 418 h 1911"/>
                <a:gd name="T8" fmla="*/ 1828 w 1868"/>
                <a:gd name="T9" fmla="*/ 664 h 1911"/>
                <a:gd name="T10" fmla="*/ 1868 w 1868"/>
                <a:gd name="T11" fmla="*/ 956 h 1911"/>
                <a:gd name="T12" fmla="*/ 1848 w 1868"/>
                <a:gd name="T13" fmla="*/ 1155 h 1911"/>
                <a:gd name="T14" fmla="*/ 1755 w 1868"/>
                <a:gd name="T15" fmla="*/ 1413 h 1911"/>
                <a:gd name="T16" fmla="*/ 1594 w 1868"/>
                <a:gd name="T17" fmla="*/ 1632 h 1911"/>
                <a:gd name="T18" fmla="*/ 1381 w 1868"/>
                <a:gd name="T19" fmla="*/ 1798 h 1911"/>
                <a:gd name="T20" fmla="*/ 1127 w 1868"/>
                <a:gd name="T21" fmla="*/ 1891 h 1911"/>
                <a:gd name="T22" fmla="*/ 934 w 1868"/>
                <a:gd name="T23" fmla="*/ 1911 h 1911"/>
                <a:gd name="T24" fmla="*/ 647 w 1868"/>
                <a:gd name="T25" fmla="*/ 1871 h 1911"/>
                <a:gd name="T26" fmla="*/ 407 w 1868"/>
                <a:gd name="T27" fmla="*/ 1752 h 1911"/>
                <a:gd name="T28" fmla="*/ 207 w 1868"/>
                <a:gd name="T29" fmla="*/ 1566 h 1911"/>
                <a:gd name="T30" fmla="*/ 73 w 1868"/>
                <a:gd name="T31" fmla="*/ 1334 h 1911"/>
                <a:gd name="T32" fmla="*/ 6 w 1868"/>
                <a:gd name="T33" fmla="*/ 1055 h 1911"/>
                <a:gd name="T34" fmla="*/ 6 w 1868"/>
                <a:gd name="T35" fmla="*/ 856 h 1911"/>
                <a:gd name="T36" fmla="*/ 73 w 1868"/>
                <a:gd name="T37" fmla="*/ 577 h 1911"/>
                <a:gd name="T38" fmla="*/ 207 w 1868"/>
                <a:gd name="T39" fmla="*/ 345 h 1911"/>
                <a:gd name="T40" fmla="*/ 407 w 1868"/>
                <a:gd name="T41" fmla="*/ 159 h 1911"/>
                <a:gd name="T42" fmla="*/ 647 w 1868"/>
                <a:gd name="T43" fmla="*/ 40 h 1911"/>
                <a:gd name="T44" fmla="*/ 934 w 1868"/>
                <a:gd name="T45" fmla="*/ 0 h 1911"/>
                <a:gd name="T46" fmla="*/ 934 w 1868"/>
                <a:gd name="T47" fmla="*/ 1659 h 1911"/>
                <a:gd name="T48" fmla="*/ 1134 w 1868"/>
                <a:gd name="T49" fmla="*/ 1626 h 1911"/>
                <a:gd name="T50" fmla="*/ 1314 w 1868"/>
                <a:gd name="T51" fmla="*/ 1539 h 1911"/>
                <a:gd name="T52" fmla="*/ 1454 w 1868"/>
                <a:gd name="T53" fmla="*/ 1407 h 1911"/>
                <a:gd name="T54" fmla="*/ 1548 w 1868"/>
                <a:gd name="T55" fmla="*/ 1234 h 1911"/>
                <a:gd name="T56" fmla="*/ 1594 w 1868"/>
                <a:gd name="T57" fmla="*/ 1029 h 1911"/>
                <a:gd name="T58" fmla="*/ 1594 w 1868"/>
                <a:gd name="T59" fmla="*/ 883 h 1911"/>
                <a:gd name="T60" fmla="*/ 1548 w 1868"/>
                <a:gd name="T61" fmla="*/ 677 h 1911"/>
                <a:gd name="T62" fmla="*/ 1454 w 1868"/>
                <a:gd name="T63" fmla="*/ 504 h 1911"/>
                <a:gd name="T64" fmla="*/ 1314 w 1868"/>
                <a:gd name="T65" fmla="*/ 372 h 1911"/>
                <a:gd name="T66" fmla="*/ 1134 w 1868"/>
                <a:gd name="T67" fmla="*/ 285 h 1911"/>
                <a:gd name="T68" fmla="*/ 934 w 1868"/>
                <a:gd name="T69" fmla="*/ 252 h 1911"/>
                <a:gd name="T70" fmla="*/ 794 w 1868"/>
                <a:gd name="T71" fmla="*/ 266 h 1911"/>
                <a:gd name="T72" fmla="*/ 607 w 1868"/>
                <a:gd name="T73" fmla="*/ 332 h 1911"/>
                <a:gd name="T74" fmla="*/ 453 w 1868"/>
                <a:gd name="T75" fmla="*/ 451 h 1911"/>
                <a:gd name="T76" fmla="*/ 340 w 1868"/>
                <a:gd name="T77" fmla="*/ 617 h 1911"/>
                <a:gd name="T78" fmla="*/ 280 w 1868"/>
                <a:gd name="T79" fmla="*/ 810 h 1911"/>
                <a:gd name="T80" fmla="*/ 267 w 1868"/>
                <a:gd name="T81" fmla="*/ 956 h 1911"/>
                <a:gd name="T82" fmla="*/ 293 w 1868"/>
                <a:gd name="T83" fmla="*/ 1168 h 1911"/>
                <a:gd name="T84" fmla="*/ 373 w 1868"/>
                <a:gd name="T85" fmla="*/ 1354 h 1911"/>
                <a:gd name="T86" fmla="*/ 500 w 1868"/>
                <a:gd name="T87" fmla="*/ 1500 h 1911"/>
                <a:gd name="T88" fmla="*/ 667 w 1868"/>
                <a:gd name="T89" fmla="*/ 1606 h 1911"/>
                <a:gd name="T90" fmla="*/ 860 w 1868"/>
                <a:gd name="T91" fmla="*/ 1652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8" h="1911">
                  <a:moveTo>
                    <a:pt x="934" y="0"/>
                  </a:moveTo>
                  <a:lnTo>
                    <a:pt x="934" y="0"/>
                  </a:lnTo>
                  <a:lnTo>
                    <a:pt x="1027" y="7"/>
                  </a:lnTo>
                  <a:lnTo>
                    <a:pt x="1127" y="20"/>
                  </a:lnTo>
                  <a:lnTo>
                    <a:pt x="1214" y="40"/>
                  </a:lnTo>
                  <a:lnTo>
                    <a:pt x="1301" y="73"/>
                  </a:lnTo>
                  <a:lnTo>
                    <a:pt x="1381" y="113"/>
                  </a:lnTo>
                  <a:lnTo>
                    <a:pt x="1461" y="159"/>
                  </a:lnTo>
                  <a:lnTo>
                    <a:pt x="1534" y="212"/>
                  </a:lnTo>
                  <a:lnTo>
                    <a:pt x="1594" y="272"/>
                  </a:lnTo>
                  <a:lnTo>
                    <a:pt x="1655" y="345"/>
                  </a:lnTo>
                  <a:lnTo>
                    <a:pt x="1708" y="418"/>
                  </a:lnTo>
                  <a:lnTo>
                    <a:pt x="1755" y="491"/>
                  </a:lnTo>
                  <a:lnTo>
                    <a:pt x="1795" y="577"/>
                  </a:lnTo>
                  <a:lnTo>
                    <a:pt x="1828" y="664"/>
                  </a:lnTo>
                  <a:lnTo>
                    <a:pt x="1848" y="757"/>
                  </a:lnTo>
                  <a:lnTo>
                    <a:pt x="1861" y="856"/>
                  </a:lnTo>
                  <a:lnTo>
                    <a:pt x="1868" y="956"/>
                  </a:lnTo>
                  <a:lnTo>
                    <a:pt x="1868" y="956"/>
                  </a:lnTo>
                  <a:lnTo>
                    <a:pt x="1861" y="1055"/>
                  </a:lnTo>
                  <a:lnTo>
                    <a:pt x="1848" y="1155"/>
                  </a:lnTo>
                  <a:lnTo>
                    <a:pt x="1828" y="1241"/>
                  </a:lnTo>
                  <a:lnTo>
                    <a:pt x="1795" y="1334"/>
                  </a:lnTo>
                  <a:lnTo>
                    <a:pt x="1755" y="1413"/>
                  </a:lnTo>
                  <a:lnTo>
                    <a:pt x="1708" y="1493"/>
                  </a:lnTo>
                  <a:lnTo>
                    <a:pt x="1655" y="1566"/>
                  </a:lnTo>
                  <a:lnTo>
                    <a:pt x="1594" y="1632"/>
                  </a:lnTo>
                  <a:lnTo>
                    <a:pt x="1534" y="1699"/>
                  </a:lnTo>
                  <a:lnTo>
                    <a:pt x="1461" y="1752"/>
                  </a:lnTo>
                  <a:lnTo>
                    <a:pt x="1381" y="1798"/>
                  </a:lnTo>
                  <a:lnTo>
                    <a:pt x="1301" y="1838"/>
                  </a:lnTo>
                  <a:lnTo>
                    <a:pt x="1214" y="1871"/>
                  </a:lnTo>
                  <a:lnTo>
                    <a:pt x="1127" y="1891"/>
                  </a:lnTo>
                  <a:lnTo>
                    <a:pt x="1027" y="1904"/>
                  </a:lnTo>
                  <a:lnTo>
                    <a:pt x="934" y="1911"/>
                  </a:lnTo>
                  <a:lnTo>
                    <a:pt x="934" y="1911"/>
                  </a:lnTo>
                  <a:lnTo>
                    <a:pt x="834" y="1904"/>
                  </a:lnTo>
                  <a:lnTo>
                    <a:pt x="740" y="1891"/>
                  </a:lnTo>
                  <a:lnTo>
                    <a:pt x="647" y="1871"/>
                  </a:lnTo>
                  <a:lnTo>
                    <a:pt x="567" y="1838"/>
                  </a:lnTo>
                  <a:lnTo>
                    <a:pt x="480" y="1798"/>
                  </a:lnTo>
                  <a:lnTo>
                    <a:pt x="407" y="1752"/>
                  </a:lnTo>
                  <a:lnTo>
                    <a:pt x="333" y="1699"/>
                  </a:lnTo>
                  <a:lnTo>
                    <a:pt x="267" y="1632"/>
                  </a:lnTo>
                  <a:lnTo>
                    <a:pt x="207" y="1566"/>
                  </a:lnTo>
                  <a:lnTo>
                    <a:pt x="153" y="1493"/>
                  </a:lnTo>
                  <a:lnTo>
                    <a:pt x="106" y="1413"/>
                  </a:lnTo>
                  <a:lnTo>
                    <a:pt x="73" y="1334"/>
                  </a:lnTo>
                  <a:lnTo>
                    <a:pt x="40" y="1241"/>
                  </a:lnTo>
                  <a:lnTo>
                    <a:pt x="20" y="1155"/>
                  </a:lnTo>
                  <a:lnTo>
                    <a:pt x="6" y="1055"/>
                  </a:lnTo>
                  <a:lnTo>
                    <a:pt x="0" y="956"/>
                  </a:lnTo>
                  <a:lnTo>
                    <a:pt x="0" y="956"/>
                  </a:lnTo>
                  <a:lnTo>
                    <a:pt x="6" y="856"/>
                  </a:lnTo>
                  <a:lnTo>
                    <a:pt x="20" y="757"/>
                  </a:lnTo>
                  <a:lnTo>
                    <a:pt x="40" y="664"/>
                  </a:lnTo>
                  <a:lnTo>
                    <a:pt x="73" y="577"/>
                  </a:lnTo>
                  <a:lnTo>
                    <a:pt x="106" y="491"/>
                  </a:lnTo>
                  <a:lnTo>
                    <a:pt x="153" y="418"/>
                  </a:lnTo>
                  <a:lnTo>
                    <a:pt x="207" y="345"/>
                  </a:lnTo>
                  <a:lnTo>
                    <a:pt x="267" y="272"/>
                  </a:lnTo>
                  <a:lnTo>
                    <a:pt x="333" y="212"/>
                  </a:lnTo>
                  <a:lnTo>
                    <a:pt x="407" y="159"/>
                  </a:lnTo>
                  <a:lnTo>
                    <a:pt x="480" y="113"/>
                  </a:lnTo>
                  <a:lnTo>
                    <a:pt x="567" y="73"/>
                  </a:lnTo>
                  <a:lnTo>
                    <a:pt x="647" y="40"/>
                  </a:lnTo>
                  <a:lnTo>
                    <a:pt x="740" y="20"/>
                  </a:lnTo>
                  <a:lnTo>
                    <a:pt x="834" y="7"/>
                  </a:lnTo>
                  <a:lnTo>
                    <a:pt x="934" y="0"/>
                  </a:lnTo>
                  <a:lnTo>
                    <a:pt x="934" y="0"/>
                  </a:lnTo>
                  <a:close/>
                  <a:moveTo>
                    <a:pt x="934" y="1659"/>
                  </a:moveTo>
                  <a:lnTo>
                    <a:pt x="934" y="1659"/>
                  </a:lnTo>
                  <a:lnTo>
                    <a:pt x="1001" y="1652"/>
                  </a:lnTo>
                  <a:lnTo>
                    <a:pt x="1067" y="1646"/>
                  </a:lnTo>
                  <a:lnTo>
                    <a:pt x="1134" y="1626"/>
                  </a:lnTo>
                  <a:lnTo>
                    <a:pt x="1201" y="1606"/>
                  </a:lnTo>
                  <a:lnTo>
                    <a:pt x="1254" y="1579"/>
                  </a:lnTo>
                  <a:lnTo>
                    <a:pt x="1314" y="1539"/>
                  </a:lnTo>
                  <a:lnTo>
                    <a:pt x="1361" y="1500"/>
                  </a:lnTo>
                  <a:lnTo>
                    <a:pt x="1408" y="1460"/>
                  </a:lnTo>
                  <a:lnTo>
                    <a:pt x="1454" y="1407"/>
                  </a:lnTo>
                  <a:lnTo>
                    <a:pt x="1488" y="1354"/>
                  </a:lnTo>
                  <a:lnTo>
                    <a:pt x="1521" y="1294"/>
                  </a:lnTo>
                  <a:lnTo>
                    <a:pt x="1548" y="1234"/>
                  </a:lnTo>
                  <a:lnTo>
                    <a:pt x="1568" y="1168"/>
                  </a:lnTo>
                  <a:lnTo>
                    <a:pt x="1588" y="1102"/>
                  </a:lnTo>
                  <a:lnTo>
                    <a:pt x="1594" y="1029"/>
                  </a:lnTo>
                  <a:lnTo>
                    <a:pt x="1601" y="956"/>
                  </a:lnTo>
                  <a:lnTo>
                    <a:pt x="1601" y="956"/>
                  </a:lnTo>
                  <a:lnTo>
                    <a:pt x="1594" y="883"/>
                  </a:lnTo>
                  <a:lnTo>
                    <a:pt x="1588" y="810"/>
                  </a:lnTo>
                  <a:lnTo>
                    <a:pt x="1568" y="743"/>
                  </a:lnTo>
                  <a:lnTo>
                    <a:pt x="1548" y="677"/>
                  </a:lnTo>
                  <a:lnTo>
                    <a:pt x="1521" y="617"/>
                  </a:lnTo>
                  <a:lnTo>
                    <a:pt x="1488" y="557"/>
                  </a:lnTo>
                  <a:lnTo>
                    <a:pt x="1454" y="504"/>
                  </a:lnTo>
                  <a:lnTo>
                    <a:pt x="1408" y="451"/>
                  </a:lnTo>
                  <a:lnTo>
                    <a:pt x="1361" y="412"/>
                  </a:lnTo>
                  <a:lnTo>
                    <a:pt x="1314" y="372"/>
                  </a:lnTo>
                  <a:lnTo>
                    <a:pt x="1254" y="332"/>
                  </a:lnTo>
                  <a:lnTo>
                    <a:pt x="1201" y="305"/>
                  </a:lnTo>
                  <a:lnTo>
                    <a:pt x="1134" y="285"/>
                  </a:lnTo>
                  <a:lnTo>
                    <a:pt x="1067" y="266"/>
                  </a:lnTo>
                  <a:lnTo>
                    <a:pt x="1001" y="259"/>
                  </a:lnTo>
                  <a:lnTo>
                    <a:pt x="934" y="252"/>
                  </a:lnTo>
                  <a:lnTo>
                    <a:pt x="934" y="252"/>
                  </a:lnTo>
                  <a:lnTo>
                    <a:pt x="860" y="259"/>
                  </a:lnTo>
                  <a:lnTo>
                    <a:pt x="794" y="266"/>
                  </a:lnTo>
                  <a:lnTo>
                    <a:pt x="727" y="285"/>
                  </a:lnTo>
                  <a:lnTo>
                    <a:pt x="667" y="305"/>
                  </a:lnTo>
                  <a:lnTo>
                    <a:pt x="607" y="332"/>
                  </a:lnTo>
                  <a:lnTo>
                    <a:pt x="554" y="372"/>
                  </a:lnTo>
                  <a:lnTo>
                    <a:pt x="500" y="412"/>
                  </a:lnTo>
                  <a:lnTo>
                    <a:pt x="453" y="451"/>
                  </a:lnTo>
                  <a:lnTo>
                    <a:pt x="413" y="504"/>
                  </a:lnTo>
                  <a:lnTo>
                    <a:pt x="373" y="557"/>
                  </a:lnTo>
                  <a:lnTo>
                    <a:pt x="340" y="617"/>
                  </a:lnTo>
                  <a:lnTo>
                    <a:pt x="313" y="677"/>
                  </a:lnTo>
                  <a:lnTo>
                    <a:pt x="293" y="743"/>
                  </a:lnTo>
                  <a:lnTo>
                    <a:pt x="280" y="810"/>
                  </a:lnTo>
                  <a:lnTo>
                    <a:pt x="267" y="883"/>
                  </a:lnTo>
                  <a:lnTo>
                    <a:pt x="267" y="956"/>
                  </a:lnTo>
                  <a:lnTo>
                    <a:pt x="267" y="956"/>
                  </a:lnTo>
                  <a:lnTo>
                    <a:pt x="267" y="1029"/>
                  </a:lnTo>
                  <a:lnTo>
                    <a:pt x="280" y="1102"/>
                  </a:lnTo>
                  <a:lnTo>
                    <a:pt x="293" y="1168"/>
                  </a:lnTo>
                  <a:lnTo>
                    <a:pt x="313" y="1234"/>
                  </a:lnTo>
                  <a:lnTo>
                    <a:pt x="340" y="1294"/>
                  </a:lnTo>
                  <a:lnTo>
                    <a:pt x="373" y="1354"/>
                  </a:lnTo>
                  <a:lnTo>
                    <a:pt x="413" y="1407"/>
                  </a:lnTo>
                  <a:lnTo>
                    <a:pt x="453" y="1460"/>
                  </a:lnTo>
                  <a:lnTo>
                    <a:pt x="500" y="1500"/>
                  </a:lnTo>
                  <a:lnTo>
                    <a:pt x="554" y="1539"/>
                  </a:lnTo>
                  <a:lnTo>
                    <a:pt x="607" y="1579"/>
                  </a:lnTo>
                  <a:lnTo>
                    <a:pt x="667" y="1606"/>
                  </a:lnTo>
                  <a:lnTo>
                    <a:pt x="727" y="1626"/>
                  </a:lnTo>
                  <a:lnTo>
                    <a:pt x="794" y="1646"/>
                  </a:lnTo>
                  <a:lnTo>
                    <a:pt x="860" y="1652"/>
                  </a:lnTo>
                  <a:lnTo>
                    <a:pt x="934" y="1659"/>
                  </a:lnTo>
                  <a:lnTo>
                    <a:pt x="934" y="1659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3" name="Freeform 33"/>
            <p:cNvSpPr>
              <a:spLocks/>
            </p:cNvSpPr>
            <p:nvPr/>
          </p:nvSpPr>
          <p:spPr bwMode="auto">
            <a:xfrm>
              <a:off x="29041725" y="1922463"/>
              <a:ext cx="2509838" cy="2959100"/>
            </a:xfrm>
            <a:custGeom>
              <a:avLst/>
              <a:gdLst>
                <a:gd name="T0" fmla="*/ 273 w 1581"/>
                <a:gd name="T1" fmla="*/ 498 h 1864"/>
                <a:gd name="T2" fmla="*/ 273 w 1581"/>
                <a:gd name="T3" fmla="*/ 1864 h 1864"/>
                <a:gd name="T4" fmla="*/ 0 w 1581"/>
                <a:gd name="T5" fmla="*/ 1864 h 1864"/>
                <a:gd name="T6" fmla="*/ 0 w 1581"/>
                <a:gd name="T7" fmla="*/ 0 h 1864"/>
                <a:gd name="T8" fmla="*/ 193 w 1581"/>
                <a:gd name="T9" fmla="*/ 0 h 1864"/>
                <a:gd name="T10" fmla="*/ 1314 w 1581"/>
                <a:gd name="T11" fmla="*/ 1367 h 1864"/>
                <a:gd name="T12" fmla="*/ 1314 w 1581"/>
                <a:gd name="T13" fmla="*/ 0 h 1864"/>
                <a:gd name="T14" fmla="*/ 1581 w 1581"/>
                <a:gd name="T15" fmla="*/ 0 h 1864"/>
                <a:gd name="T16" fmla="*/ 1581 w 1581"/>
                <a:gd name="T17" fmla="*/ 1864 h 1864"/>
                <a:gd name="T18" fmla="*/ 1394 w 1581"/>
                <a:gd name="T19" fmla="*/ 1864 h 1864"/>
                <a:gd name="T20" fmla="*/ 273 w 1581"/>
                <a:gd name="T21" fmla="*/ 498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1" h="1864">
                  <a:moveTo>
                    <a:pt x="273" y="498"/>
                  </a:moveTo>
                  <a:lnTo>
                    <a:pt x="273" y="1864"/>
                  </a:lnTo>
                  <a:lnTo>
                    <a:pt x="0" y="1864"/>
                  </a:lnTo>
                  <a:lnTo>
                    <a:pt x="0" y="0"/>
                  </a:lnTo>
                  <a:lnTo>
                    <a:pt x="193" y="0"/>
                  </a:lnTo>
                  <a:lnTo>
                    <a:pt x="1314" y="1367"/>
                  </a:lnTo>
                  <a:lnTo>
                    <a:pt x="1314" y="0"/>
                  </a:lnTo>
                  <a:lnTo>
                    <a:pt x="1581" y="0"/>
                  </a:lnTo>
                  <a:lnTo>
                    <a:pt x="1581" y="1864"/>
                  </a:lnTo>
                  <a:lnTo>
                    <a:pt x="1394" y="1864"/>
                  </a:lnTo>
                  <a:lnTo>
                    <a:pt x="273" y="498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4" name="Rectangle 34"/>
            <p:cNvSpPr>
              <a:spLocks noChangeArrowheads="1"/>
            </p:cNvSpPr>
            <p:nvPr/>
          </p:nvSpPr>
          <p:spPr bwMode="auto">
            <a:xfrm>
              <a:off x="1901825" y="2901950"/>
              <a:ext cx="423863" cy="1979613"/>
            </a:xfrm>
            <a:prstGeom prst="rect">
              <a:avLst/>
            </a:pr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5" name="Rectangle 35"/>
            <p:cNvSpPr>
              <a:spLocks noChangeArrowheads="1"/>
            </p:cNvSpPr>
            <p:nvPr/>
          </p:nvSpPr>
          <p:spPr bwMode="auto">
            <a:xfrm>
              <a:off x="2962275" y="1922463"/>
              <a:ext cx="423863" cy="2959100"/>
            </a:xfrm>
            <a:prstGeom prst="rect">
              <a:avLst/>
            </a:pr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4021137" y="942975"/>
              <a:ext cx="423863" cy="3938588"/>
            </a:xfrm>
            <a:prstGeom prst="rect">
              <a:avLst/>
            </a:pr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7" name="Freeform 37"/>
            <p:cNvSpPr>
              <a:spLocks/>
            </p:cNvSpPr>
            <p:nvPr/>
          </p:nvSpPr>
          <p:spPr bwMode="auto">
            <a:xfrm>
              <a:off x="4773612" y="1922463"/>
              <a:ext cx="4310063" cy="2959100"/>
            </a:xfrm>
            <a:custGeom>
              <a:avLst/>
              <a:gdLst>
                <a:gd name="T0" fmla="*/ 887 w 2715"/>
                <a:gd name="T1" fmla="*/ 1864 h 1864"/>
                <a:gd name="T2" fmla="*/ 720 w 2715"/>
                <a:gd name="T3" fmla="*/ 1864 h 1864"/>
                <a:gd name="T4" fmla="*/ 0 w 2715"/>
                <a:gd name="T5" fmla="*/ 0 h 1864"/>
                <a:gd name="T6" fmla="*/ 287 w 2715"/>
                <a:gd name="T7" fmla="*/ 0 h 1864"/>
                <a:gd name="T8" fmla="*/ 807 w 2715"/>
                <a:gd name="T9" fmla="*/ 1347 h 1864"/>
                <a:gd name="T10" fmla="*/ 1261 w 2715"/>
                <a:gd name="T11" fmla="*/ 0 h 1864"/>
                <a:gd name="T12" fmla="*/ 1454 w 2715"/>
                <a:gd name="T13" fmla="*/ 0 h 1864"/>
                <a:gd name="T14" fmla="*/ 1908 w 2715"/>
                <a:gd name="T15" fmla="*/ 1347 h 1864"/>
                <a:gd name="T16" fmla="*/ 2429 w 2715"/>
                <a:gd name="T17" fmla="*/ 0 h 1864"/>
                <a:gd name="T18" fmla="*/ 2715 w 2715"/>
                <a:gd name="T19" fmla="*/ 0 h 1864"/>
                <a:gd name="T20" fmla="*/ 1995 w 2715"/>
                <a:gd name="T21" fmla="*/ 1864 h 1864"/>
                <a:gd name="T22" fmla="*/ 1828 w 2715"/>
                <a:gd name="T23" fmla="*/ 1864 h 1864"/>
                <a:gd name="T24" fmla="*/ 1361 w 2715"/>
                <a:gd name="T25" fmla="*/ 484 h 1864"/>
                <a:gd name="T26" fmla="*/ 887 w 2715"/>
                <a:gd name="T27" fmla="*/ 1864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15" h="1864">
                  <a:moveTo>
                    <a:pt x="887" y="1864"/>
                  </a:moveTo>
                  <a:lnTo>
                    <a:pt x="720" y="1864"/>
                  </a:lnTo>
                  <a:lnTo>
                    <a:pt x="0" y="0"/>
                  </a:lnTo>
                  <a:lnTo>
                    <a:pt x="287" y="0"/>
                  </a:lnTo>
                  <a:lnTo>
                    <a:pt x="807" y="1347"/>
                  </a:lnTo>
                  <a:lnTo>
                    <a:pt x="1261" y="0"/>
                  </a:lnTo>
                  <a:lnTo>
                    <a:pt x="1454" y="0"/>
                  </a:lnTo>
                  <a:lnTo>
                    <a:pt x="1908" y="1347"/>
                  </a:lnTo>
                  <a:lnTo>
                    <a:pt x="2429" y="0"/>
                  </a:lnTo>
                  <a:lnTo>
                    <a:pt x="2715" y="0"/>
                  </a:lnTo>
                  <a:lnTo>
                    <a:pt x="1995" y="1864"/>
                  </a:lnTo>
                  <a:lnTo>
                    <a:pt x="1828" y="1864"/>
                  </a:lnTo>
                  <a:lnTo>
                    <a:pt x="1361" y="484"/>
                  </a:lnTo>
                  <a:lnTo>
                    <a:pt x="887" y="1864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8" name="Freeform 38"/>
            <p:cNvSpPr>
              <a:spLocks/>
            </p:cNvSpPr>
            <p:nvPr/>
          </p:nvSpPr>
          <p:spPr bwMode="auto">
            <a:xfrm>
              <a:off x="24433213" y="1922463"/>
              <a:ext cx="4300538" cy="2959100"/>
            </a:xfrm>
            <a:custGeom>
              <a:avLst/>
              <a:gdLst>
                <a:gd name="T0" fmla="*/ 887 w 2709"/>
                <a:gd name="T1" fmla="*/ 1864 h 1864"/>
                <a:gd name="T2" fmla="*/ 714 w 2709"/>
                <a:gd name="T3" fmla="*/ 1864 h 1864"/>
                <a:gd name="T4" fmla="*/ 0 w 2709"/>
                <a:gd name="T5" fmla="*/ 0 h 1864"/>
                <a:gd name="T6" fmla="*/ 287 w 2709"/>
                <a:gd name="T7" fmla="*/ 0 h 1864"/>
                <a:gd name="T8" fmla="*/ 801 w 2709"/>
                <a:gd name="T9" fmla="*/ 1347 h 1864"/>
                <a:gd name="T10" fmla="*/ 1261 w 2709"/>
                <a:gd name="T11" fmla="*/ 0 h 1864"/>
                <a:gd name="T12" fmla="*/ 1448 w 2709"/>
                <a:gd name="T13" fmla="*/ 0 h 1864"/>
                <a:gd name="T14" fmla="*/ 1908 w 2709"/>
                <a:gd name="T15" fmla="*/ 1347 h 1864"/>
                <a:gd name="T16" fmla="*/ 2422 w 2709"/>
                <a:gd name="T17" fmla="*/ 0 h 1864"/>
                <a:gd name="T18" fmla="*/ 2709 w 2709"/>
                <a:gd name="T19" fmla="*/ 0 h 1864"/>
                <a:gd name="T20" fmla="*/ 1995 w 2709"/>
                <a:gd name="T21" fmla="*/ 1864 h 1864"/>
                <a:gd name="T22" fmla="*/ 1822 w 2709"/>
                <a:gd name="T23" fmla="*/ 1864 h 1864"/>
                <a:gd name="T24" fmla="*/ 1355 w 2709"/>
                <a:gd name="T25" fmla="*/ 484 h 1864"/>
                <a:gd name="T26" fmla="*/ 887 w 2709"/>
                <a:gd name="T27" fmla="*/ 1864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09" h="1864">
                  <a:moveTo>
                    <a:pt x="887" y="1864"/>
                  </a:moveTo>
                  <a:lnTo>
                    <a:pt x="714" y="1864"/>
                  </a:lnTo>
                  <a:lnTo>
                    <a:pt x="0" y="0"/>
                  </a:lnTo>
                  <a:lnTo>
                    <a:pt x="287" y="0"/>
                  </a:lnTo>
                  <a:lnTo>
                    <a:pt x="801" y="1347"/>
                  </a:lnTo>
                  <a:lnTo>
                    <a:pt x="1261" y="0"/>
                  </a:lnTo>
                  <a:lnTo>
                    <a:pt x="1448" y="0"/>
                  </a:lnTo>
                  <a:lnTo>
                    <a:pt x="1908" y="1347"/>
                  </a:lnTo>
                  <a:lnTo>
                    <a:pt x="2422" y="0"/>
                  </a:lnTo>
                  <a:lnTo>
                    <a:pt x="2709" y="0"/>
                  </a:lnTo>
                  <a:lnTo>
                    <a:pt x="1995" y="1864"/>
                  </a:lnTo>
                  <a:lnTo>
                    <a:pt x="1822" y="1864"/>
                  </a:lnTo>
                  <a:lnTo>
                    <a:pt x="1355" y="484"/>
                  </a:lnTo>
                  <a:lnTo>
                    <a:pt x="887" y="1864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19" name="Freeform 39"/>
            <p:cNvSpPr>
              <a:spLocks noEditPoints="1"/>
            </p:cNvSpPr>
            <p:nvPr/>
          </p:nvSpPr>
          <p:spPr bwMode="auto">
            <a:xfrm>
              <a:off x="11563350" y="1922463"/>
              <a:ext cx="2244725" cy="2959100"/>
            </a:xfrm>
            <a:custGeom>
              <a:avLst/>
              <a:gdLst>
                <a:gd name="T0" fmla="*/ 634 w 1414"/>
                <a:gd name="T1" fmla="*/ 0 h 1864"/>
                <a:gd name="T2" fmla="*/ 774 w 1414"/>
                <a:gd name="T3" fmla="*/ 13 h 1864"/>
                <a:gd name="T4" fmla="*/ 887 w 1414"/>
                <a:gd name="T5" fmla="*/ 40 h 1864"/>
                <a:gd name="T6" fmla="*/ 981 w 1414"/>
                <a:gd name="T7" fmla="*/ 86 h 1864"/>
                <a:gd name="T8" fmla="*/ 1054 w 1414"/>
                <a:gd name="T9" fmla="*/ 153 h 1864"/>
                <a:gd name="T10" fmla="*/ 1087 w 1414"/>
                <a:gd name="T11" fmla="*/ 186 h 1864"/>
                <a:gd name="T12" fmla="*/ 1141 w 1414"/>
                <a:gd name="T13" fmla="*/ 272 h 1864"/>
                <a:gd name="T14" fmla="*/ 1181 w 1414"/>
                <a:gd name="T15" fmla="*/ 358 h 1864"/>
                <a:gd name="T16" fmla="*/ 1201 w 1414"/>
                <a:gd name="T17" fmla="*/ 464 h 1864"/>
                <a:gd name="T18" fmla="*/ 1201 w 1414"/>
                <a:gd name="T19" fmla="*/ 518 h 1864"/>
                <a:gd name="T20" fmla="*/ 1194 w 1414"/>
                <a:gd name="T21" fmla="*/ 610 h 1864"/>
                <a:gd name="T22" fmla="*/ 1168 w 1414"/>
                <a:gd name="T23" fmla="*/ 697 h 1864"/>
                <a:gd name="T24" fmla="*/ 1134 w 1414"/>
                <a:gd name="T25" fmla="*/ 776 h 1864"/>
                <a:gd name="T26" fmla="*/ 1081 w 1414"/>
                <a:gd name="T27" fmla="*/ 843 h 1864"/>
                <a:gd name="T28" fmla="*/ 941 w 1414"/>
                <a:gd name="T29" fmla="*/ 949 h 1864"/>
                <a:gd name="T30" fmla="*/ 767 w 1414"/>
                <a:gd name="T31" fmla="*/ 1009 h 1864"/>
                <a:gd name="T32" fmla="*/ 1094 w 1414"/>
                <a:gd name="T33" fmla="*/ 1864 h 1864"/>
                <a:gd name="T34" fmla="*/ 267 w 1414"/>
                <a:gd name="T35" fmla="*/ 1028 h 1864"/>
                <a:gd name="T36" fmla="*/ 0 w 1414"/>
                <a:gd name="T37" fmla="*/ 1864 h 1864"/>
                <a:gd name="T38" fmla="*/ 634 w 1414"/>
                <a:gd name="T39" fmla="*/ 0 h 1864"/>
                <a:gd name="T40" fmla="*/ 620 w 1414"/>
                <a:gd name="T41" fmla="*/ 770 h 1864"/>
                <a:gd name="T42" fmla="*/ 707 w 1414"/>
                <a:gd name="T43" fmla="*/ 770 h 1864"/>
                <a:gd name="T44" fmla="*/ 827 w 1414"/>
                <a:gd name="T45" fmla="*/ 723 h 1864"/>
                <a:gd name="T46" fmla="*/ 867 w 1414"/>
                <a:gd name="T47" fmla="*/ 690 h 1864"/>
                <a:gd name="T48" fmla="*/ 921 w 1414"/>
                <a:gd name="T49" fmla="*/ 610 h 1864"/>
                <a:gd name="T50" fmla="*/ 934 w 1414"/>
                <a:gd name="T51" fmla="*/ 511 h 1864"/>
                <a:gd name="T52" fmla="*/ 934 w 1414"/>
                <a:gd name="T53" fmla="*/ 458 h 1864"/>
                <a:gd name="T54" fmla="*/ 894 w 1414"/>
                <a:gd name="T55" fmla="*/ 372 h 1864"/>
                <a:gd name="T56" fmla="*/ 867 w 1414"/>
                <a:gd name="T57" fmla="*/ 338 h 1864"/>
                <a:gd name="T58" fmla="*/ 774 w 1414"/>
                <a:gd name="T59" fmla="*/ 279 h 1864"/>
                <a:gd name="T60" fmla="*/ 620 w 1414"/>
                <a:gd name="T61" fmla="*/ 252 h 1864"/>
                <a:gd name="T62" fmla="*/ 267 w 1414"/>
                <a:gd name="T63" fmla="*/ 770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14" h="1864">
                  <a:moveTo>
                    <a:pt x="634" y="0"/>
                  </a:moveTo>
                  <a:lnTo>
                    <a:pt x="634" y="0"/>
                  </a:lnTo>
                  <a:lnTo>
                    <a:pt x="707" y="7"/>
                  </a:lnTo>
                  <a:lnTo>
                    <a:pt x="774" y="13"/>
                  </a:lnTo>
                  <a:lnTo>
                    <a:pt x="827" y="27"/>
                  </a:lnTo>
                  <a:lnTo>
                    <a:pt x="887" y="40"/>
                  </a:lnTo>
                  <a:lnTo>
                    <a:pt x="934" y="60"/>
                  </a:lnTo>
                  <a:lnTo>
                    <a:pt x="981" y="86"/>
                  </a:lnTo>
                  <a:lnTo>
                    <a:pt x="1021" y="119"/>
                  </a:lnTo>
                  <a:lnTo>
                    <a:pt x="1054" y="153"/>
                  </a:lnTo>
                  <a:lnTo>
                    <a:pt x="1054" y="153"/>
                  </a:lnTo>
                  <a:lnTo>
                    <a:pt x="1087" y="186"/>
                  </a:lnTo>
                  <a:lnTo>
                    <a:pt x="1114" y="226"/>
                  </a:lnTo>
                  <a:lnTo>
                    <a:pt x="1141" y="272"/>
                  </a:lnTo>
                  <a:lnTo>
                    <a:pt x="1161" y="312"/>
                  </a:lnTo>
                  <a:lnTo>
                    <a:pt x="1181" y="358"/>
                  </a:lnTo>
                  <a:lnTo>
                    <a:pt x="1194" y="411"/>
                  </a:lnTo>
                  <a:lnTo>
                    <a:pt x="1201" y="464"/>
                  </a:lnTo>
                  <a:lnTo>
                    <a:pt x="1201" y="518"/>
                  </a:lnTo>
                  <a:lnTo>
                    <a:pt x="1201" y="518"/>
                  </a:lnTo>
                  <a:lnTo>
                    <a:pt x="1201" y="564"/>
                  </a:lnTo>
                  <a:lnTo>
                    <a:pt x="1194" y="610"/>
                  </a:lnTo>
                  <a:lnTo>
                    <a:pt x="1188" y="657"/>
                  </a:lnTo>
                  <a:lnTo>
                    <a:pt x="1168" y="697"/>
                  </a:lnTo>
                  <a:lnTo>
                    <a:pt x="1154" y="737"/>
                  </a:lnTo>
                  <a:lnTo>
                    <a:pt x="1134" y="776"/>
                  </a:lnTo>
                  <a:lnTo>
                    <a:pt x="1107" y="810"/>
                  </a:lnTo>
                  <a:lnTo>
                    <a:pt x="1081" y="843"/>
                  </a:lnTo>
                  <a:lnTo>
                    <a:pt x="1014" y="902"/>
                  </a:lnTo>
                  <a:lnTo>
                    <a:pt x="941" y="949"/>
                  </a:lnTo>
                  <a:lnTo>
                    <a:pt x="861" y="989"/>
                  </a:lnTo>
                  <a:lnTo>
                    <a:pt x="767" y="1009"/>
                  </a:lnTo>
                  <a:lnTo>
                    <a:pt x="1414" y="1864"/>
                  </a:lnTo>
                  <a:lnTo>
                    <a:pt x="1094" y="1864"/>
                  </a:lnTo>
                  <a:lnTo>
                    <a:pt x="460" y="1028"/>
                  </a:lnTo>
                  <a:lnTo>
                    <a:pt x="267" y="1028"/>
                  </a:lnTo>
                  <a:lnTo>
                    <a:pt x="267" y="1864"/>
                  </a:lnTo>
                  <a:lnTo>
                    <a:pt x="0" y="1864"/>
                  </a:lnTo>
                  <a:lnTo>
                    <a:pt x="0" y="0"/>
                  </a:lnTo>
                  <a:lnTo>
                    <a:pt x="634" y="0"/>
                  </a:lnTo>
                  <a:close/>
                  <a:moveTo>
                    <a:pt x="267" y="770"/>
                  </a:moveTo>
                  <a:lnTo>
                    <a:pt x="620" y="770"/>
                  </a:lnTo>
                  <a:lnTo>
                    <a:pt x="620" y="770"/>
                  </a:lnTo>
                  <a:lnTo>
                    <a:pt x="707" y="770"/>
                  </a:lnTo>
                  <a:lnTo>
                    <a:pt x="774" y="750"/>
                  </a:lnTo>
                  <a:lnTo>
                    <a:pt x="827" y="723"/>
                  </a:lnTo>
                  <a:lnTo>
                    <a:pt x="867" y="690"/>
                  </a:lnTo>
                  <a:lnTo>
                    <a:pt x="867" y="690"/>
                  </a:lnTo>
                  <a:lnTo>
                    <a:pt x="894" y="657"/>
                  </a:lnTo>
                  <a:lnTo>
                    <a:pt x="921" y="610"/>
                  </a:lnTo>
                  <a:lnTo>
                    <a:pt x="934" y="564"/>
                  </a:lnTo>
                  <a:lnTo>
                    <a:pt x="934" y="511"/>
                  </a:lnTo>
                  <a:lnTo>
                    <a:pt x="934" y="511"/>
                  </a:lnTo>
                  <a:lnTo>
                    <a:pt x="934" y="458"/>
                  </a:lnTo>
                  <a:lnTo>
                    <a:pt x="921" y="411"/>
                  </a:lnTo>
                  <a:lnTo>
                    <a:pt x="894" y="372"/>
                  </a:lnTo>
                  <a:lnTo>
                    <a:pt x="867" y="338"/>
                  </a:lnTo>
                  <a:lnTo>
                    <a:pt x="867" y="338"/>
                  </a:lnTo>
                  <a:lnTo>
                    <a:pt x="827" y="305"/>
                  </a:lnTo>
                  <a:lnTo>
                    <a:pt x="774" y="279"/>
                  </a:lnTo>
                  <a:lnTo>
                    <a:pt x="707" y="259"/>
                  </a:lnTo>
                  <a:lnTo>
                    <a:pt x="620" y="252"/>
                  </a:lnTo>
                  <a:lnTo>
                    <a:pt x="267" y="252"/>
                  </a:lnTo>
                  <a:lnTo>
                    <a:pt x="267" y="770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0" name="Freeform 40"/>
            <p:cNvSpPr>
              <a:spLocks noEditPoints="1"/>
            </p:cNvSpPr>
            <p:nvPr/>
          </p:nvSpPr>
          <p:spPr bwMode="auto">
            <a:xfrm>
              <a:off x="19338925" y="1922463"/>
              <a:ext cx="2255838" cy="2959100"/>
            </a:xfrm>
            <a:custGeom>
              <a:avLst/>
              <a:gdLst>
                <a:gd name="T0" fmla="*/ 633 w 1421"/>
                <a:gd name="T1" fmla="*/ 0 h 1864"/>
                <a:gd name="T2" fmla="*/ 774 w 1421"/>
                <a:gd name="T3" fmla="*/ 13 h 1864"/>
                <a:gd name="T4" fmla="*/ 887 w 1421"/>
                <a:gd name="T5" fmla="*/ 40 h 1864"/>
                <a:gd name="T6" fmla="*/ 980 w 1421"/>
                <a:gd name="T7" fmla="*/ 86 h 1864"/>
                <a:gd name="T8" fmla="*/ 1060 w 1421"/>
                <a:gd name="T9" fmla="*/ 153 h 1864"/>
                <a:gd name="T10" fmla="*/ 1094 w 1421"/>
                <a:gd name="T11" fmla="*/ 186 h 1864"/>
                <a:gd name="T12" fmla="*/ 1147 w 1421"/>
                <a:gd name="T13" fmla="*/ 272 h 1864"/>
                <a:gd name="T14" fmla="*/ 1181 w 1421"/>
                <a:gd name="T15" fmla="*/ 358 h 1864"/>
                <a:gd name="T16" fmla="*/ 1201 w 1421"/>
                <a:gd name="T17" fmla="*/ 464 h 1864"/>
                <a:gd name="T18" fmla="*/ 1207 w 1421"/>
                <a:gd name="T19" fmla="*/ 518 h 1864"/>
                <a:gd name="T20" fmla="*/ 1194 w 1421"/>
                <a:gd name="T21" fmla="*/ 610 h 1864"/>
                <a:gd name="T22" fmla="*/ 1174 w 1421"/>
                <a:gd name="T23" fmla="*/ 697 h 1864"/>
                <a:gd name="T24" fmla="*/ 1134 w 1421"/>
                <a:gd name="T25" fmla="*/ 776 h 1864"/>
                <a:gd name="T26" fmla="*/ 1080 w 1421"/>
                <a:gd name="T27" fmla="*/ 843 h 1864"/>
                <a:gd name="T28" fmla="*/ 947 w 1421"/>
                <a:gd name="T29" fmla="*/ 949 h 1864"/>
                <a:gd name="T30" fmla="*/ 774 w 1421"/>
                <a:gd name="T31" fmla="*/ 1009 h 1864"/>
                <a:gd name="T32" fmla="*/ 1094 w 1421"/>
                <a:gd name="T33" fmla="*/ 1864 h 1864"/>
                <a:gd name="T34" fmla="*/ 266 w 1421"/>
                <a:gd name="T35" fmla="*/ 1028 h 1864"/>
                <a:gd name="T36" fmla="*/ 0 w 1421"/>
                <a:gd name="T37" fmla="*/ 1864 h 1864"/>
                <a:gd name="T38" fmla="*/ 633 w 1421"/>
                <a:gd name="T39" fmla="*/ 0 h 1864"/>
                <a:gd name="T40" fmla="*/ 620 w 1421"/>
                <a:gd name="T41" fmla="*/ 770 h 1864"/>
                <a:gd name="T42" fmla="*/ 707 w 1421"/>
                <a:gd name="T43" fmla="*/ 770 h 1864"/>
                <a:gd name="T44" fmla="*/ 827 w 1421"/>
                <a:gd name="T45" fmla="*/ 723 h 1864"/>
                <a:gd name="T46" fmla="*/ 874 w 1421"/>
                <a:gd name="T47" fmla="*/ 690 h 1864"/>
                <a:gd name="T48" fmla="*/ 920 w 1421"/>
                <a:gd name="T49" fmla="*/ 610 h 1864"/>
                <a:gd name="T50" fmla="*/ 940 w 1421"/>
                <a:gd name="T51" fmla="*/ 511 h 1864"/>
                <a:gd name="T52" fmla="*/ 934 w 1421"/>
                <a:gd name="T53" fmla="*/ 458 h 1864"/>
                <a:gd name="T54" fmla="*/ 900 w 1421"/>
                <a:gd name="T55" fmla="*/ 372 h 1864"/>
                <a:gd name="T56" fmla="*/ 874 w 1421"/>
                <a:gd name="T57" fmla="*/ 338 h 1864"/>
                <a:gd name="T58" fmla="*/ 780 w 1421"/>
                <a:gd name="T59" fmla="*/ 279 h 1864"/>
                <a:gd name="T60" fmla="*/ 620 w 1421"/>
                <a:gd name="T61" fmla="*/ 252 h 1864"/>
                <a:gd name="T62" fmla="*/ 266 w 1421"/>
                <a:gd name="T63" fmla="*/ 770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1" h="1864">
                  <a:moveTo>
                    <a:pt x="633" y="0"/>
                  </a:moveTo>
                  <a:lnTo>
                    <a:pt x="633" y="0"/>
                  </a:lnTo>
                  <a:lnTo>
                    <a:pt x="707" y="7"/>
                  </a:lnTo>
                  <a:lnTo>
                    <a:pt x="774" y="13"/>
                  </a:lnTo>
                  <a:lnTo>
                    <a:pt x="834" y="27"/>
                  </a:lnTo>
                  <a:lnTo>
                    <a:pt x="887" y="40"/>
                  </a:lnTo>
                  <a:lnTo>
                    <a:pt x="934" y="60"/>
                  </a:lnTo>
                  <a:lnTo>
                    <a:pt x="980" y="86"/>
                  </a:lnTo>
                  <a:lnTo>
                    <a:pt x="1020" y="119"/>
                  </a:lnTo>
                  <a:lnTo>
                    <a:pt x="1060" y="153"/>
                  </a:lnTo>
                  <a:lnTo>
                    <a:pt x="1060" y="153"/>
                  </a:lnTo>
                  <a:lnTo>
                    <a:pt x="1094" y="186"/>
                  </a:lnTo>
                  <a:lnTo>
                    <a:pt x="1121" y="226"/>
                  </a:lnTo>
                  <a:lnTo>
                    <a:pt x="1147" y="272"/>
                  </a:lnTo>
                  <a:lnTo>
                    <a:pt x="1167" y="312"/>
                  </a:lnTo>
                  <a:lnTo>
                    <a:pt x="1181" y="358"/>
                  </a:lnTo>
                  <a:lnTo>
                    <a:pt x="1194" y="411"/>
                  </a:lnTo>
                  <a:lnTo>
                    <a:pt x="1201" y="464"/>
                  </a:lnTo>
                  <a:lnTo>
                    <a:pt x="1207" y="518"/>
                  </a:lnTo>
                  <a:lnTo>
                    <a:pt x="1207" y="518"/>
                  </a:lnTo>
                  <a:lnTo>
                    <a:pt x="1201" y="564"/>
                  </a:lnTo>
                  <a:lnTo>
                    <a:pt x="1194" y="610"/>
                  </a:lnTo>
                  <a:lnTo>
                    <a:pt x="1187" y="657"/>
                  </a:lnTo>
                  <a:lnTo>
                    <a:pt x="1174" y="697"/>
                  </a:lnTo>
                  <a:lnTo>
                    <a:pt x="1154" y="737"/>
                  </a:lnTo>
                  <a:lnTo>
                    <a:pt x="1134" y="776"/>
                  </a:lnTo>
                  <a:lnTo>
                    <a:pt x="1107" y="810"/>
                  </a:lnTo>
                  <a:lnTo>
                    <a:pt x="1080" y="843"/>
                  </a:lnTo>
                  <a:lnTo>
                    <a:pt x="1020" y="902"/>
                  </a:lnTo>
                  <a:lnTo>
                    <a:pt x="947" y="949"/>
                  </a:lnTo>
                  <a:lnTo>
                    <a:pt x="860" y="989"/>
                  </a:lnTo>
                  <a:lnTo>
                    <a:pt x="774" y="1009"/>
                  </a:lnTo>
                  <a:lnTo>
                    <a:pt x="1421" y="1864"/>
                  </a:lnTo>
                  <a:lnTo>
                    <a:pt x="1094" y="1864"/>
                  </a:lnTo>
                  <a:lnTo>
                    <a:pt x="460" y="1028"/>
                  </a:lnTo>
                  <a:lnTo>
                    <a:pt x="266" y="1028"/>
                  </a:lnTo>
                  <a:lnTo>
                    <a:pt x="266" y="1864"/>
                  </a:lnTo>
                  <a:lnTo>
                    <a:pt x="0" y="1864"/>
                  </a:lnTo>
                  <a:lnTo>
                    <a:pt x="0" y="0"/>
                  </a:lnTo>
                  <a:lnTo>
                    <a:pt x="633" y="0"/>
                  </a:lnTo>
                  <a:close/>
                  <a:moveTo>
                    <a:pt x="266" y="770"/>
                  </a:moveTo>
                  <a:lnTo>
                    <a:pt x="620" y="770"/>
                  </a:lnTo>
                  <a:lnTo>
                    <a:pt x="620" y="770"/>
                  </a:lnTo>
                  <a:lnTo>
                    <a:pt x="707" y="770"/>
                  </a:lnTo>
                  <a:lnTo>
                    <a:pt x="780" y="750"/>
                  </a:lnTo>
                  <a:lnTo>
                    <a:pt x="827" y="723"/>
                  </a:lnTo>
                  <a:lnTo>
                    <a:pt x="874" y="690"/>
                  </a:lnTo>
                  <a:lnTo>
                    <a:pt x="874" y="690"/>
                  </a:lnTo>
                  <a:lnTo>
                    <a:pt x="900" y="657"/>
                  </a:lnTo>
                  <a:lnTo>
                    <a:pt x="920" y="610"/>
                  </a:lnTo>
                  <a:lnTo>
                    <a:pt x="934" y="564"/>
                  </a:lnTo>
                  <a:lnTo>
                    <a:pt x="940" y="511"/>
                  </a:lnTo>
                  <a:lnTo>
                    <a:pt x="940" y="511"/>
                  </a:lnTo>
                  <a:lnTo>
                    <a:pt x="934" y="458"/>
                  </a:lnTo>
                  <a:lnTo>
                    <a:pt x="920" y="411"/>
                  </a:lnTo>
                  <a:lnTo>
                    <a:pt x="900" y="372"/>
                  </a:lnTo>
                  <a:lnTo>
                    <a:pt x="874" y="338"/>
                  </a:lnTo>
                  <a:lnTo>
                    <a:pt x="874" y="338"/>
                  </a:lnTo>
                  <a:lnTo>
                    <a:pt x="827" y="305"/>
                  </a:lnTo>
                  <a:lnTo>
                    <a:pt x="780" y="279"/>
                  </a:lnTo>
                  <a:lnTo>
                    <a:pt x="707" y="259"/>
                  </a:lnTo>
                  <a:lnTo>
                    <a:pt x="620" y="252"/>
                  </a:lnTo>
                  <a:lnTo>
                    <a:pt x="266" y="252"/>
                  </a:lnTo>
                  <a:lnTo>
                    <a:pt x="266" y="770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1" name="Freeform 41"/>
            <p:cNvSpPr>
              <a:spLocks noEditPoints="1"/>
            </p:cNvSpPr>
            <p:nvPr/>
          </p:nvSpPr>
          <p:spPr bwMode="auto">
            <a:xfrm>
              <a:off x="16944975" y="1922463"/>
              <a:ext cx="2085975" cy="2959100"/>
            </a:xfrm>
            <a:custGeom>
              <a:avLst/>
              <a:gdLst>
                <a:gd name="T0" fmla="*/ 1034 w 1314"/>
                <a:gd name="T1" fmla="*/ 863 h 1864"/>
                <a:gd name="T2" fmla="*/ 1147 w 1314"/>
                <a:gd name="T3" fmla="*/ 942 h 1864"/>
                <a:gd name="T4" fmla="*/ 1234 w 1314"/>
                <a:gd name="T5" fmla="*/ 1042 h 1864"/>
                <a:gd name="T6" fmla="*/ 1294 w 1314"/>
                <a:gd name="T7" fmla="*/ 1174 h 1864"/>
                <a:gd name="T8" fmla="*/ 1314 w 1314"/>
                <a:gd name="T9" fmla="*/ 1320 h 1864"/>
                <a:gd name="T10" fmla="*/ 1307 w 1314"/>
                <a:gd name="T11" fmla="*/ 1373 h 1864"/>
                <a:gd name="T12" fmla="*/ 1287 w 1314"/>
                <a:gd name="T13" fmla="*/ 1480 h 1864"/>
                <a:gd name="T14" fmla="*/ 1247 w 1314"/>
                <a:gd name="T15" fmla="*/ 1579 h 1864"/>
                <a:gd name="T16" fmla="*/ 1194 w 1314"/>
                <a:gd name="T17" fmla="*/ 1665 h 1864"/>
                <a:gd name="T18" fmla="*/ 1161 w 1314"/>
                <a:gd name="T19" fmla="*/ 1699 h 1864"/>
                <a:gd name="T20" fmla="*/ 1074 w 1314"/>
                <a:gd name="T21" fmla="*/ 1772 h 1864"/>
                <a:gd name="T22" fmla="*/ 974 w 1314"/>
                <a:gd name="T23" fmla="*/ 1818 h 1864"/>
                <a:gd name="T24" fmla="*/ 854 w 1314"/>
                <a:gd name="T25" fmla="*/ 1851 h 1864"/>
                <a:gd name="T26" fmla="*/ 713 w 1314"/>
                <a:gd name="T27" fmla="*/ 1864 h 1864"/>
                <a:gd name="T28" fmla="*/ 0 w 1314"/>
                <a:gd name="T29" fmla="*/ 0 h 1864"/>
                <a:gd name="T30" fmla="*/ 620 w 1314"/>
                <a:gd name="T31" fmla="*/ 0 h 1864"/>
                <a:gd name="T32" fmla="*/ 760 w 1314"/>
                <a:gd name="T33" fmla="*/ 13 h 1864"/>
                <a:gd name="T34" fmla="*/ 874 w 1314"/>
                <a:gd name="T35" fmla="*/ 40 h 1864"/>
                <a:gd name="T36" fmla="*/ 967 w 1314"/>
                <a:gd name="T37" fmla="*/ 86 h 1864"/>
                <a:gd name="T38" fmla="*/ 1040 w 1314"/>
                <a:gd name="T39" fmla="*/ 139 h 1864"/>
                <a:gd name="T40" fmla="*/ 1074 w 1314"/>
                <a:gd name="T41" fmla="*/ 179 h 1864"/>
                <a:gd name="T42" fmla="*/ 1127 w 1314"/>
                <a:gd name="T43" fmla="*/ 259 h 1864"/>
                <a:gd name="T44" fmla="*/ 1167 w 1314"/>
                <a:gd name="T45" fmla="*/ 352 h 1864"/>
                <a:gd name="T46" fmla="*/ 1187 w 1314"/>
                <a:gd name="T47" fmla="*/ 458 h 1864"/>
                <a:gd name="T48" fmla="*/ 1194 w 1314"/>
                <a:gd name="T49" fmla="*/ 518 h 1864"/>
                <a:gd name="T50" fmla="*/ 1181 w 1314"/>
                <a:gd name="T51" fmla="*/ 617 h 1864"/>
                <a:gd name="T52" fmla="*/ 1147 w 1314"/>
                <a:gd name="T53" fmla="*/ 710 h 1864"/>
                <a:gd name="T54" fmla="*/ 1094 w 1314"/>
                <a:gd name="T55" fmla="*/ 790 h 1864"/>
                <a:gd name="T56" fmla="*/ 1034 w 1314"/>
                <a:gd name="T57" fmla="*/ 863 h 1864"/>
                <a:gd name="T58" fmla="*/ 266 w 1314"/>
                <a:gd name="T59" fmla="*/ 770 h 1864"/>
                <a:gd name="T60" fmla="*/ 607 w 1314"/>
                <a:gd name="T61" fmla="*/ 770 h 1864"/>
                <a:gd name="T62" fmla="*/ 760 w 1314"/>
                <a:gd name="T63" fmla="*/ 750 h 1864"/>
                <a:gd name="T64" fmla="*/ 854 w 1314"/>
                <a:gd name="T65" fmla="*/ 690 h 1864"/>
                <a:gd name="T66" fmla="*/ 887 w 1314"/>
                <a:gd name="T67" fmla="*/ 657 h 1864"/>
                <a:gd name="T68" fmla="*/ 920 w 1314"/>
                <a:gd name="T69" fmla="*/ 564 h 1864"/>
                <a:gd name="T70" fmla="*/ 927 w 1314"/>
                <a:gd name="T71" fmla="*/ 511 h 1864"/>
                <a:gd name="T72" fmla="*/ 907 w 1314"/>
                <a:gd name="T73" fmla="*/ 411 h 1864"/>
                <a:gd name="T74" fmla="*/ 854 w 1314"/>
                <a:gd name="T75" fmla="*/ 332 h 1864"/>
                <a:gd name="T76" fmla="*/ 814 w 1314"/>
                <a:gd name="T77" fmla="*/ 299 h 1864"/>
                <a:gd name="T78" fmla="*/ 693 w 1314"/>
                <a:gd name="T79" fmla="*/ 259 h 1864"/>
                <a:gd name="T80" fmla="*/ 266 w 1314"/>
                <a:gd name="T81" fmla="*/ 252 h 1864"/>
                <a:gd name="T82" fmla="*/ 266 w 1314"/>
                <a:gd name="T83" fmla="*/ 1612 h 1864"/>
                <a:gd name="T84" fmla="*/ 700 w 1314"/>
                <a:gd name="T85" fmla="*/ 1612 h 1864"/>
                <a:gd name="T86" fmla="*/ 834 w 1314"/>
                <a:gd name="T87" fmla="*/ 1599 h 1864"/>
                <a:gd name="T88" fmla="*/ 900 w 1314"/>
                <a:gd name="T89" fmla="*/ 1573 h 1864"/>
                <a:gd name="T90" fmla="*/ 974 w 1314"/>
                <a:gd name="T91" fmla="*/ 1513 h 1864"/>
                <a:gd name="T92" fmla="*/ 1000 w 1314"/>
                <a:gd name="T93" fmla="*/ 1473 h 1864"/>
                <a:gd name="T94" fmla="*/ 1040 w 1314"/>
                <a:gd name="T95" fmla="*/ 1373 h 1864"/>
                <a:gd name="T96" fmla="*/ 1047 w 1314"/>
                <a:gd name="T97" fmla="*/ 1320 h 1864"/>
                <a:gd name="T98" fmla="*/ 1027 w 1314"/>
                <a:gd name="T99" fmla="*/ 1208 h 1864"/>
                <a:gd name="T100" fmla="*/ 974 w 1314"/>
                <a:gd name="T101" fmla="*/ 1121 h 1864"/>
                <a:gd name="T102" fmla="*/ 927 w 1314"/>
                <a:gd name="T103" fmla="*/ 1082 h 1864"/>
                <a:gd name="T104" fmla="*/ 867 w 1314"/>
                <a:gd name="T105" fmla="*/ 1048 h 1864"/>
                <a:gd name="T106" fmla="*/ 794 w 1314"/>
                <a:gd name="T107" fmla="*/ 1035 h 1864"/>
                <a:gd name="T108" fmla="*/ 266 w 1314"/>
                <a:gd name="T109" fmla="*/ 1028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14" h="1864">
                  <a:moveTo>
                    <a:pt x="1034" y="863"/>
                  </a:moveTo>
                  <a:lnTo>
                    <a:pt x="1034" y="863"/>
                  </a:lnTo>
                  <a:lnTo>
                    <a:pt x="1094" y="896"/>
                  </a:lnTo>
                  <a:lnTo>
                    <a:pt x="1147" y="942"/>
                  </a:lnTo>
                  <a:lnTo>
                    <a:pt x="1194" y="989"/>
                  </a:lnTo>
                  <a:lnTo>
                    <a:pt x="1234" y="1042"/>
                  </a:lnTo>
                  <a:lnTo>
                    <a:pt x="1267" y="1108"/>
                  </a:lnTo>
                  <a:lnTo>
                    <a:pt x="1294" y="1174"/>
                  </a:lnTo>
                  <a:lnTo>
                    <a:pt x="1307" y="1241"/>
                  </a:lnTo>
                  <a:lnTo>
                    <a:pt x="1314" y="1320"/>
                  </a:lnTo>
                  <a:lnTo>
                    <a:pt x="1314" y="1320"/>
                  </a:lnTo>
                  <a:lnTo>
                    <a:pt x="1307" y="1373"/>
                  </a:lnTo>
                  <a:lnTo>
                    <a:pt x="1301" y="1427"/>
                  </a:lnTo>
                  <a:lnTo>
                    <a:pt x="1287" y="1480"/>
                  </a:lnTo>
                  <a:lnTo>
                    <a:pt x="1274" y="1533"/>
                  </a:lnTo>
                  <a:lnTo>
                    <a:pt x="1247" y="1579"/>
                  </a:lnTo>
                  <a:lnTo>
                    <a:pt x="1221" y="1619"/>
                  </a:lnTo>
                  <a:lnTo>
                    <a:pt x="1194" y="1665"/>
                  </a:lnTo>
                  <a:lnTo>
                    <a:pt x="1161" y="1699"/>
                  </a:lnTo>
                  <a:lnTo>
                    <a:pt x="1161" y="1699"/>
                  </a:lnTo>
                  <a:lnTo>
                    <a:pt x="1120" y="1738"/>
                  </a:lnTo>
                  <a:lnTo>
                    <a:pt x="1074" y="1772"/>
                  </a:lnTo>
                  <a:lnTo>
                    <a:pt x="1027" y="1798"/>
                  </a:lnTo>
                  <a:lnTo>
                    <a:pt x="974" y="1818"/>
                  </a:lnTo>
                  <a:lnTo>
                    <a:pt x="920" y="1838"/>
                  </a:lnTo>
                  <a:lnTo>
                    <a:pt x="854" y="1851"/>
                  </a:lnTo>
                  <a:lnTo>
                    <a:pt x="787" y="1858"/>
                  </a:lnTo>
                  <a:lnTo>
                    <a:pt x="713" y="1864"/>
                  </a:lnTo>
                  <a:lnTo>
                    <a:pt x="0" y="1864"/>
                  </a:lnTo>
                  <a:lnTo>
                    <a:pt x="0" y="0"/>
                  </a:lnTo>
                  <a:lnTo>
                    <a:pt x="620" y="0"/>
                  </a:lnTo>
                  <a:lnTo>
                    <a:pt x="620" y="0"/>
                  </a:lnTo>
                  <a:lnTo>
                    <a:pt x="693" y="7"/>
                  </a:lnTo>
                  <a:lnTo>
                    <a:pt x="760" y="13"/>
                  </a:lnTo>
                  <a:lnTo>
                    <a:pt x="820" y="20"/>
                  </a:lnTo>
                  <a:lnTo>
                    <a:pt x="874" y="40"/>
                  </a:lnTo>
                  <a:lnTo>
                    <a:pt x="920" y="60"/>
                  </a:lnTo>
                  <a:lnTo>
                    <a:pt x="967" y="86"/>
                  </a:lnTo>
                  <a:lnTo>
                    <a:pt x="1007" y="113"/>
                  </a:lnTo>
                  <a:lnTo>
                    <a:pt x="1040" y="139"/>
                  </a:lnTo>
                  <a:lnTo>
                    <a:pt x="1040" y="139"/>
                  </a:lnTo>
                  <a:lnTo>
                    <a:pt x="1074" y="179"/>
                  </a:lnTo>
                  <a:lnTo>
                    <a:pt x="1107" y="219"/>
                  </a:lnTo>
                  <a:lnTo>
                    <a:pt x="1127" y="259"/>
                  </a:lnTo>
                  <a:lnTo>
                    <a:pt x="1154" y="305"/>
                  </a:lnTo>
                  <a:lnTo>
                    <a:pt x="1167" y="352"/>
                  </a:lnTo>
                  <a:lnTo>
                    <a:pt x="1181" y="405"/>
                  </a:lnTo>
                  <a:lnTo>
                    <a:pt x="1187" y="458"/>
                  </a:lnTo>
                  <a:lnTo>
                    <a:pt x="1194" y="518"/>
                  </a:lnTo>
                  <a:lnTo>
                    <a:pt x="1194" y="518"/>
                  </a:lnTo>
                  <a:lnTo>
                    <a:pt x="1187" y="564"/>
                  </a:lnTo>
                  <a:lnTo>
                    <a:pt x="1181" y="617"/>
                  </a:lnTo>
                  <a:lnTo>
                    <a:pt x="1167" y="664"/>
                  </a:lnTo>
                  <a:lnTo>
                    <a:pt x="1147" y="710"/>
                  </a:lnTo>
                  <a:lnTo>
                    <a:pt x="1120" y="750"/>
                  </a:lnTo>
                  <a:lnTo>
                    <a:pt x="1094" y="790"/>
                  </a:lnTo>
                  <a:lnTo>
                    <a:pt x="1067" y="829"/>
                  </a:lnTo>
                  <a:lnTo>
                    <a:pt x="1034" y="863"/>
                  </a:lnTo>
                  <a:lnTo>
                    <a:pt x="1034" y="863"/>
                  </a:lnTo>
                  <a:close/>
                  <a:moveTo>
                    <a:pt x="266" y="770"/>
                  </a:moveTo>
                  <a:lnTo>
                    <a:pt x="607" y="770"/>
                  </a:lnTo>
                  <a:lnTo>
                    <a:pt x="607" y="770"/>
                  </a:lnTo>
                  <a:lnTo>
                    <a:pt x="693" y="770"/>
                  </a:lnTo>
                  <a:lnTo>
                    <a:pt x="760" y="750"/>
                  </a:lnTo>
                  <a:lnTo>
                    <a:pt x="814" y="730"/>
                  </a:lnTo>
                  <a:lnTo>
                    <a:pt x="854" y="690"/>
                  </a:lnTo>
                  <a:lnTo>
                    <a:pt x="854" y="690"/>
                  </a:lnTo>
                  <a:lnTo>
                    <a:pt x="887" y="657"/>
                  </a:lnTo>
                  <a:lnTo>
                    <a:pt x="907" y="610"/>
                  </a:lnTo>
                  <a:lnTo>
                    <a:pt x="920" y="564"/>
                  </a:lnTo>
                  <a:lnTo>
                    <a:pt x="927" y="511"/>
                  </a:lnTo>
                  <a:lnTo>
                    <a:pt x="927" y="511"/>
                  </a:lnTo>
                  <a:lnTo>
                    <a:pt x="920" y="458"/>
                  </a:lnTo>
                  <a:lnTo>
                    <a:pt x="907" y="411"/>
                  </a:lnTo>
                  <a:lnTo>
                    <a:pt x="887" y="372"/>
                  </a:lnTo>
                  <a:lnTo>
                    <a:pt x="854" y="332"/>
                  </a:lnTo>
                  <a:lnTo>
                    <a:pt x="854" y="332"/>
                  </a:lnTo>
                  <a:lnTo>
                    <a:pt x="814" y="299"/>
                  </a:lnTo>
                  <a:lnTo>
                    <a:pt x="760" y="272"/>
                  </a:lnTo>
                  <a:lnTo>
                    <a:pt x="693" y="259"/>
                  </a:lnTo>
                  <a:lnTo>
                    <a:pt x="607" y="252"/>
                  </a:lnTo>
                  <a:lnTo>
                    <a:pt x="266" y="252"/>
                  </a:lnTo>
                  <a:lnTo>
                    <a:pt x="266" y="770"/>
                  </a:lnTo>
                  <a:close/>
                  <a:moveTo>
                    <a:pt x="266" y="1612"/>
                  </a:moveTo>
                  <a:lnTo>
                    <a:pt x="700" y="1612"/>
                  </a:lnTo>
                  <a:lnTo>
                    <a:pt x="700" y="1612"/>
                  </a:lnTo>
                  <a:lnTo>
                    <a:pt x="794" y="1606"/>
                  </a:lnTo>
                  <a:lnTo>
                    <a:pt x="834" y="1599"/>
                  </a:lnTo>
                  <a:lnTo>
                    <a:pt x="867" y="1586"/>
                  </a:lnTo>
                  <a:lnTo>
                    <a:pt x="900" y="1573"/>
                  </a:lnTo>
                  <a:lnTo>
                    <a:pt x="927" y="1553"/>
                  </a:lnTo>
                  <a:lnTo>
                    <a:pt x="974" y="1513"/>
                  </a:lnTo>
                  <a:lnTo>
                    <a:pt x="974" y="1513"/>
                  </a:lnTo>
                  <a:lnTo>
                    <a:pt x="1000" y="1473"/>
                  </a:lnTo>
                  <a:lnTo>
                    <a:pt x="1027" y="1427"/>
                  </a:lnTo>
                  <a:lnTo>
                    <a:pt x="1040" y="1373"/>
                  </a:lnTo>
                  <a:lnTo>
                    <a:pt x="1047" y="1320"/>
                  </a:lnTo>
                  <a:lnTo>
                    <a:pt x="1047" y="1320"/>
                  </a:lnTo>
                  <a:lnTo>
                    <a:pt x="1040" y="1261"/>
                  </a:lnTo>
                  <a:lnTo>
                    <a:pt x="1027" y="1208"/>
                  </a:lnTo>
                  <a:lnTo>
                    <a:pt x="1000" y="1161"/>
                  </a:lnTo>
                  <a:lnTo>
                    <a:pt x="974" y="1121"/>
                  </a:lnTo>
                  <a:lnTo>
                    <a:pt x="974" y="1121"/>
                  </a:lnTo>
                  <a:lnTo>
                    <a:pt x="927" y="1082"/>
                  </a:lnTo>
                  <a:lnTo>
                    <a:pt x="900" y="1068"/>
                  </a:lnTo>
                  <a:lnTo>
                    <a:pt x="867" y="1048"/>
                  </a:lnTo>
                  <a:lnTo>
                    <a:pt x="834" y="1042"/>
                  </a:lnTo>
                  <a:lnTo>
                    <a:pt x="794" y="1035"/>
                  </a:lnTo>
                  <a:lnTo>
                    <a:pt x="700" y="1028"/>
                  </a:lnTo>
                  <a:lnTo>
                    <a:pt x="266" y="1028"/>
                  </a:lnTo>
                  <a:lnTo>
                    <a:pt x="266" y="1612"/>
                  </a:lnTo>
                  <a:close/>
                </a:path>
              </a:pathLst>
            </a:custGeom>
            <a:solidFill>
              <a:srgbClr val="C8D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2" name="Freeform 42"/>
            <p:cNvSpPr>
              <a:spLocks noEditPoints="1"/>
            </p:cNvSpPr>
            <p:nvPr/>
          </p:nvSpPr>
          <p:spPr bwMode="auto">
            <a:xfrm>
              <a:off x="-15989300" y="1922463"/>
              <a:ext cx="2722563" cy="2959100"/>
            </a:xfrm>
            <a:custGeom>
              <a:avLst/>
              <a:gdLst>
                <a:gd name="T0" fmla="*/ 0 w 1715"/>
                <a:gd name="T1" fmla="*/ 1864 h 1864"/>
                <a:gd name="T2" fmla="*/ 688 w 1715"/>
                <a:gd name="T3" fmla="*/ 0 h 1864"/>
                <a:gd name="T4" fmla="*/ 1028 w 1715"/>
                <a:gd name="T5" fmla="*/ 0 h 1864"/>
                <a:gd name="T6" fmla="*/ 1715 w 1715"/>
                <a:gd name="T7" fmla="*/ 1864 h 1864"/>
                <a:gd name="T8" fmla="*/ 1355 w 1715"/>
                <a:gd name="T9" fmla="*/ 1864 h 1864"/>
                <a:gd name="T10" fmla="*/ 1195 w 1715"/>
                <a:gd name="T11" fmla="*/ 1427 h 1864"/>
                <a:gd name="T12" fmla="*/ 521 w 1715"/>
                <a:gd name="T13" fmla="*/ 1427 h 1864"/>
                <a:gd name="T14" fmla="*/ 361 w 1715"/>
                <a:gd name="T15" fmla="*/ 1864 h 1864"/>
                <a:gd name="T16" fmla="*/ 0 w 1715"/>
                <a:gd name="T17" fmla="*/ 1864 h 1864"/>
                <a:gd name="T18" fmla="*/ 641 w 1715"/>
                <a:gd name="T19" fmla="*/ 1108 h 1864"/>
                <a:gd name="T20" fmla="*/ 1075 w 1715"/>
                <a:gd name="T21" fmla="*/ 1108 h 1864"/>
                <a:gd name="T22" fmla="*/ 861 w 1715"/>
                <a:gd name="T23" fmla="*/ 511 h 1864"/>
                <a:gd name="T24" fmla="*/ 641 w 1715"/>
                <a:gd name="T25" fmla="*/ 1108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5" h="1864">
                  <a:moveTo>
                    <a:pt x="0" y="1864"/>
                  </a:moveTo>
                  <a:lnTo>
                    <a:pt x="688" y="0"/>
                  </a:lnTo>
                  <a:lnTo>
                    <a:pt x="1028" y="0"/>
                  </a:lnTo>
                  <a:lnTo>
                    <a:pt x="1715" y="1864"/>
                  </a:lnTo>
                  <a:lnTo>
                    <a:pt x="1355" y="1864"/>
                  </a:lnTo>
                  <a:lnTo>
                    <a:pt x="1195" y="1427"/>
                  </a:lnTo>
                  <a:lnTo>
                    <a:pt x="521" y="1427"/>
                  </a:lnTo>
                  <a:lnTo>
                    <a:pt x="361" y="1864"/>
                  </a:lnTo>
                  <a:lnTo>
                    <a:pt x="0" y="1864"/>
                  </a:lnTo>
                  <a:close/>
                  <a:moveTo>
                    <a:pt x="641" y="1108"/>
                  </a:moveTo>
                  <a:lnTo>
                    <a:pt x="1075" y="1108"/>
                  </a:lnTo>
                  <a:lnTo>
                    <a:pt x="861" y="511"/>
                  </a:lnTo>
                  <a:lnTo>
                    <a:pt x="641" y="1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3" name="Freeform 43"/>
            <p:cNvSpPr>
              <a:spLocks noEditPoints="1"/>
            </p:cNvSpPr>
            <p:nvPr/>
          </p:nvSpPr>
          <p:spPr bwMode="auto">
            <a:xfrm>
              <a:off x="-8288338" y="1922463"/>
              <a:ext cx="2722563" cy="2959100"/>
            </a:xfrm>
            <a:custGeom>
              <a:avLst/>
              <a:gdLst>
                <a:gd name="T0" fmla="*/ 0 w 1715"/>
                <a:gd name="T1" fmla="*/ 1864 h 1864"/>
                <a:gd name="T2" fmla="*/ 688 w 1715"/>
                <a:gd name="T3" fmla="*/ 0 h 1864"/>
                <a:gd name="T4" fmla="*/ 1035 w 1715"/>
                <a:gd name="T5" fmla="*/ 0 h 1864"/>
                <a:gd name="T6" fmla="*/ 1715 w 1715"/>
                <a:gd name="T7" fmla="*/ 1864 h 1864"/>
                <a:gd name="T8" fmla="*/ 1355 w 1715"/>
                <a:gd name="T9" fmla="*/ 1864 h 1864"/>
                <a:gd name="T10" fmla="*/ 1195 w 1715"/>
                <a:gd name="T11" fmla="*/ 1427 h 1864"/>
                <a:gd name="T12" fmla="*/ 528 w 1715"/>
                <a:gd name="T13" fmla="*/ 1427 h 1864"/>
                <a:gd name="T14" fmla="*/ 361 w 1715"/>
                <a:gd name="T15" fmla="*/ 1864 h 1864"/>
                <a:gd name="T16" fmla="*/ 0 w 1715"/>
                <a:gd name="T17" fmla="*/ 1864 h 1864"/>
                <a:gd name="T18" fmla="*/ 641 w 1715"/>
                <a:gd name="T19" fmla="*/ 1108 h 1864"/>
                <a:gd name="T20" fmla="*/ 1081 w 1715"/>
                <a:gd name="T21" fmla="*/ 1108 h 1864"/>
                <a:gd name="T22" fmla="*/ 861 w 1715"/>
                <a:gd name="T23" fmla="*/ 511 h 1864"/>
                <a:gd name="T24" fmla="*/ 641 w 1715"/>
                <a:gd name="T25" fmla="*/ 1108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5" h="1864">
                  <a:moveTo>
                    <a:pt x="0" y="1864"/>
                  </a:moveTo>
                  <a:lnTo>
                    <a:pt x="688" y="0"/>
                  </a:lnTo>
                  <a:lnTo>
                    <a:pt x="1035" y="0"/>
                  </a:lnTo>
                  <a:lnTo>
                    <a:pt x="1715" y="1864"/>
                  </a:lnTo>
                  <a:lnTo>
                    <a:pt x="1355" y="1864"/>
                  </a:lnTo>
                  <a:lnTo>
                    <a:pt x="1195" y="1427"/>
                  </a:lnTo>
                  <a:lnTo>
                    <a:pt x="528" y="1427"/>
                  </a:lnTo>
                  <a:lnTo>
                    <a:pt x="361" y="1864"/>
                  </a:lnTo>
                  <a:lnTo>
                    <a:pt x="0" y="1864"/>
                  </a:lnTo>
                  <a:close/>
                  <a:moveTo>
                    <a:pt x="641" y="1108"/>
                  </a:moveTo>
                  <a:lnTo>
                    <a:pt x="1081" y="1108"/>
                  </a:lnTo>
                  <a:lnTo>
                    <a:pt x="861" y="511"/>
                  </a:lnTo>
                  <a:lnTo>
                    <a:pt x="641" y="1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-12990513" y="1922463"/>
              <a:ext cx="2532063" cy="2959100"/>
            </a:xfrm>
            <a:custGeom>
              <a:avLst/>
              <a:gdLst>
                <a:gd name="T0" fmla="*/ 0 w 1595"/>
                <a:gd name="T1" fmla="*/ 0 h 1864"/>
                <a:gd name="T2" fmla="*/ 273 w 1595"/>
                <a:gd name="T3" fmla="*/ 0 h 1864"/>
                <a:gd name="T4" fmla="*/ 1234 w 1595"/>
                <a:gd name="T5" fmla="*/ 1188 h 1864"/>
                <a:gd name="T6" fmla="*/ 1234 w 1595"/>
                <a:gd name="T7" fmla="*/ 0 h 1864"/>
                <a:gd name="T8" fmla="*/ 1595 w 1595"/>
                <a:gd name="T9" fmla="*/ 0 h 1864"/>
                <a:gd name="T10" fmla="*/ 1595 w 1595"/>
                <a:gd name="T11" fmla="*/ 1864 h 1864"/>
                <a:gd name="T12" fmla="*/ 1341 w 1595"/>
                <a:gd name="T13" fmla="*/ 1864 h 1864"/>
                <a:gd name="T14" fmla="*/ 360 w 1595"/>
                <a:gd name="T15" fmla="*/ 650 h 1864"/>
                <a:gd name="T16" fmla="*/ 360 w 1595"/>
                <a:gd name="T17" fmla="*/ 1864 h 1864"/>
                <a:gd name="T18" fmla="*/ 0 w 1595"/>
                <a:gd name="T19" fmla="*/ 1864 h 1864"/>
                <a:gd name="T20" fmla="*/ 0 w 1595"/>
                <a:gd name="T21" fmla="*/ 0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5" h="1864">
                  <a:moveTo>
                    <a:pt x="0" y="0"/>
                  </a:moveTo>
                  <a:lnTo>
                    <a:pt x="273" y="0"/>
                  </a:lnTo>
                  <a:lnTo>
                    <a:pt x="1234" y="1188"/>
                  </a:lnTo>
                  <a:lnTo>
                    <a:pt x="1234" y="0"/>
                  </a:lnTo>
                  <a:lnTo>
                    <a:pt x="1595" y="0"/>
                  </a:lnTo>
                  <a:lnTo>
                    <a:pt x="1595" y="1864"/>
                  </a:lnTo>
                  <a:lnTo>
                    <a:pt x="1341" y="1864"/>
                  </a:lnTo>
                  <a:lnTo>
                    <a:pt x="360" y="650"/>
                  </a:lnTo>
                  <a:lnTo>
                    <a:pt x="360" y="1864"/>
                  </a:lnTo>
                  <a:lnTo>
                    <a:pt x="0" y="1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-10120313" y="1922463"/>
              <a:ext cx="2139950" cy="2959100"/>
            </a:xfrm>
            <a:custGeom>
              <a:avLst/>
              <a:gdLst>
                <a:gd name="T0" fmla="*/ 1348 w 1348"/>
                <a:gd name="T1" fmla="*/ 0 h 1864"/>
                <a:gd name="T2" fmla="*/ 1348 w 1348"/>
                <a:gd name="T3" fmla="*/ 319 h 1864"/>
                <a:gd name="T4" fmla="*/ 854 w 1348"/>
                <a:gd name="T5" fmla="*/ 319 h 1864"/>
                <a:gd name="T6" fmla="*/ 854 w 1348"/>
                <a:gd name="T7" fmla="*/ 1864 h 1864"/>
                <a:gd name="T8" fmla="*/ 494 w 1348"/>
                <a:gd name="T9" fmla="*/ 1864 h 1864"/>
                <a:gd name="T10" fmla="*/ 494 w 1348"/>
                <a:gd name="T11" fmla="*/ 319 h 1864"/>
                <a:gd name="T12" fmla="*/ 0 w 1348"/>
                <a:gd name="T13" fmla="*/ 319 h 1864"/>
                <a:gd name="T14" fmla="*/ 0 w 1348"/>
                <a:gd name="T15" fmla="*/ 0 h 1864"/>
                <a:gd name="T16" fmla="*/ 1348 w 1348"/>
                <a:gd name="T17" fmla="*/ 0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8" h="1864">
                  <a:moveTo>
                    <a:pt x="1348" y="0"/>
                  </a:moveTo>
                  <a:lnTo>
                    <a:pt x="1348" y="319"/>
                  </a:lnTo>
                  <a:lnTo>
                    <a:pt x="854" y="319"/>
                  </a:lnTo>
                  <a:lnTo>
                    <a:pt x="854" y="1864"/>
                  </a:lnTo>
                  <a:lnTo>
                    <a:pt x="494" y="1864"/>
                  </a:lnTo>
                  <a:lnTo>
                    <a:pt x="494" y="319"/>
                  </a:lnTo>
                  <a:lnTo>
                    <a:pt x="0" y="319"/>
                  </a:lnTo>
                  <a:lnTo>
                    <a:pt x="0" y="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6" name="Freeform 46"/>
            <p:cNvSpPr>
              <a:spLocks noEditPoints="1"/>
            </p:cNvSpPr>
            <p:nvPr/>
          </p:nvSpPr>
          <p:spPr bwMode="auto">
            <a:xfrm>
              <a:off x="-5289550" y="1922463"/>
              <a:ext cx="2530475" cy="2959100"/>
            </a:xfrm>
            <a:custGeom>
              <a:avLst/>
              <a:gdLst>
                <a:gd name="T0" fmla="*/ 1014 w 1594"/>
                <a:gd name="T1" fmla="*/ 1055 h 1864"/>
                <a:gd name="T2" fmla="*/ 1061 w 1594"/>
                <a:gd name="T3" fmla="*/ 1035 h 1864"/>
                <a:gd name="T4" fmla="*/ 1154 w 1594"/>
                <a:gd name="T5" fmla="*/ 975 h 1864"/>
                <a:gd name="T6" fmla="*/ 1187 w 1594"/>
                <a:gd name="T7" fmla="*/ 942 h 1864"/>
                <a:gd name="T8" fmla="*/ 1254 w 1594"/>
                <a:gd name="T9" fmla="*/ 863 h 1864"/>
                <a:gd name="T10" fmla="*/ 1301 w 1594"/>
                <a:gd name="T11" fmla="*/ 763 h 1864"/>
                <a:gd name="T12" fmla="*/ 1328 w 1594"/>
                <a:gd name="T13" fmla="*/ 664 h 1864"/>
                <a:gd name="T14" fmla="*/ 1341 w 1594"/>
                <a:gd name="T15" fmla="*/ 557 h 1864"/>
                <a:gd name="T16" fmla="*/ 1334 w 1594"/>
                <a:gd name="T17" fmla="*/ 498 h 1864"/>
                <a:gd name="T18" fmla="*/ 1314 w 1594"/>
                <a:gd name="T19" fmla="*/ 392 h 1864"/>
                <a:gd name="T20" fmla="*/ 1281 w 1594"/>
                <a:gd name="T21" fmla="*/ 292 h 1864"/>
                <a:gd name="T22" fmla="*/ 1221 w 1594"/>
                <a:gd name="T23" fmla="*/ 206 h 1864"/>
                <a:gd name="T24" fmla="*/ 1187 w 1594"/>
                <a:gd name="T25" fmla="*/ 166 h 1864"/>
                <a:gd name="T26" fmla="*/ 1107 w 1594"/>
                <a:gd name="T27" fmla="*/ 100 h 1864"/>
                <a:gd name="T28" fmla="*/ 1001 w 1594"/>
                <a:gd name="T29" fmla="*/ 46 h 1864"/>
                <a:gd name="T30" fmla="*/ 867 w 1594"/>
                <a:gd name="T31" fmla="*/ 13 h 1864"/>
                <a:gd name="T32" fmla="*/ 700 w 1594"/>
                <a:gd name="T33" fmla="*/ 0 h 1864"/>
                <a:gd name="T34" fmla="*/ 0 w 1594"/>
                <a:gd name="T35" fmla="*/ 1864 h 1864"/>
                <a:gd name="T36" fmla="*/ 360 w 1594"/>
                <a:gd name="T37" fmla="*/ 1108 h 1864"/>
                <a:gd name="T38" fmla="*/ 1201 w 1594"/>
                <a:gd name="T39" fmla="*/ 1864 h 1864"/>
                <a:gd name="T40" fmla="*/ 360 w 1594"/>
                <a:gd name="T41" fmla="*/ 319 h 1864"/>
                <a:gd name="T42" fmla="*/ 687 w 1594"/>
                <a:gd name="T43" fmla="*/ 319 h 1864"/>
                <a:gd name="T44" fmla="*/ 834 w 1594"/>
                <a:gd name="T45" fmla="*/ 338 h 1864"/>
                <a:gd name="T46" fmla="*/ 914 w 1594"/>
                <a:gd name="T47" fmla="*/ 398 h 1864"/>
                <a:gd name="T48" fmla="*/ 941 w 1594"/>
                <a:gd name="T49" fmla="*/ 431 h 1864"/>
                <a:gd name="T50" fmla="*/ 974 w 1594"/>
                <a:gd name="T51" fmla="*/ 511 h 1864"/>
                <a:gd name="T52" fmla="*/ 974 w 1594"/>
                <a:gd name="T53" fmla="*/ 557 h 1864"/>
                <a:gd name="T54" fmla="*/ 961 w 1594"/>
                <a:gd name="T55" fmla="*/ 637 h 1864"/>
                <a:gd name="T56" fmla="*/ 914 w 1594"/>
                <a:gd name="T57" fmla="*/ 710 h 1864"/>
                <a:gd name="T58" fmla="*/ 881 w 1594"/>
                <a:gd name="T59" fmla="*/ 743 h 1864"/>
                <a:gd name="T60" fmla="*/ 767 w 1594"/>
                <a:gd name="T61" fmla="*/ 783 h 1864"/>
                <a:gd name="T62" fmla="*/ 360 w 1594"/>
                <a:gd name="T63" fmla="*/ 783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4" h="1864">
                  <a:moveTo>
                    <a:pt x="1594" y="1864"/>
                  </a:moveTo>
                  <a:lnTo>
                    <a:pt x="1014" y="1055"/>
                  </a:lnTo>
                  <a:lnTo>
                    <a:pt x="1014" y="1055"/>
                  </a:lnTo>
                  <a:lnTo>
                    <a:pt x="1061" y="1035"/>
                  </a:lnTo>
                  <a:lnTo>
                    <a:pt x="1107" y="1009"/>
                  </a:lnTo>
                  <a:lnTo>
                    <a:pt x="1154" y="975"/>
                  </a:lnTo>
                  <a:lnTo>
                    <a:pt x="1187" y="942"/>
                  </a:lnTo>
                  <a:lnTo>
                    <a:pt x="1187" y="942"/>
                  </a:lnTo>
                  <a:lnTo>
                    <a:pt x="1221" y="902"/>
                  </a:lnTo>
                  <a:lnTo>
                    <a:pt x="1254" y="863"/>
                  </a:lnTo>
                  <a:lnTo>
                    <a:pt x="1281" y="816"/>
                  </a:lnTo>
                  <a:lnTo>
                    <a:pt x="1301" y="763"/>
                  </a:lnTo>
                  <a:lnTo>
                    <a:pt x="1314" y="717"/>
                  </a:lnTo>
                  <a:lnTo>
                    <a:pt x="1328" y="664"/>
                  </a:lnTo>
                  <a:lnTo>
                    <a:pt x="1334" y="610"/>
                  </a:lnTo>
                  <a:lnTo>
                    <a:pt x="1341" y="557"/>
                  </a:lnTo>
                  <a:lnTo>
                    <a:pt x="1341" y="557"/>
                  </a:lnTo>
                  <a:lnTo>
                    <a:pt x="1334" y="498"/>
                  </a:lnTo>
                  <a:lnTo>
                    <a:pt x="1328" y="445"/>
                  </a:lnTo>
                  <a:lnTo>
                    <a:pt x="1314" y="392"/>
                  </a:lnTo>
                  <a:lnTo>
                    <a:pt x="1301" y="345"/>
                  </a:lnTo>
                  <a:lnTo>
                    <a:pt x="1281" y="292"/>
                  </a:lnTo>
                  <a:lnTo>
                    <a:pt x="1254" y="252"/>
                  </a:lnTo>
                  <a:lnTo>
                    <a:pt x="1221" y="206"/>
                  </a:lnTo>
                  <a:lnTo>
                    <a:pt x="1187" y="166"/>
                  </a:lnTo>
                  <a:lnTo>
                    <a:pt x="1187" y="166"/>
                  </a:lnTo>
                  <a:lnTo>
                    <a:pt x="1147" y="133"/>
                  </a:lnTo>
                  <a:lnTo>
                    <a:pt x="1107" y="100"/>
                  </a:lnTo>
                  <a:lnTo>
                    <a:pt x="1054" y="66"/>
                  </a:lnTo>
                  <a:lnTo>
                    <a:pt x="1001" y="46"/>
                  </a:lnTo>
                  <a:lnTo>
                    <a:pt x="934" y="27"/>
                  </a:lnTo>
                  <a:lnTo>
                    <a:pt x="867" y="13"/>
                  </a:lnTo>
                  <a:lnTo>
                    <a:pt x="787" y="7"/>
                  </a:lnTo>
                  <a:lnTo>
                    <a:pt x="700" y="0"/>
                  </a:lnTo>
                  <a:lnTo>
                    <a:pt x="0" y="0"/>
                  </a:lnTo>
                  <a:lnTo>
                    <a:pt x="0" y="1864"/>
                  </a:lnTo>
                  <a:lnTo>
                    <a:pt x="360" y="1864"/>
                  </a:lnTo>
                  <a:lnTo>
                    <a:pt x="360" y="1108"/>
                  </a:lnTo>
                  <a:lnTo>
                    <a:pt x="654" y="1108"/>
                  </a:lnTo>
                  <a:lnTo>
                    <a:pt x="1201" y="1864"/>
                  </a:lnTo>
                  <a:lnTo>
                    <a:pt x="1594" y="1864"/>
                  </a:lnTo>
                  <a:close/>
                  <a:moveTo>
                    <a:pt x="360" y="319"/>
                  </a:moveTo>
                  <a:lnTo>
                    <a:pt x="687" y="319"/>
                  </a:lnTo>
                  <a:lnTo>
                    <a:pt x="687" y="319"/>
                  </a:lnTo>
                  <a:lnTo>
                    <a:pt x="767" y="325"/>
                  </a:lnTo>
                  <a:lnTo>
                    <a:pt x="834" y="338"/>
                  </a:lnTo>
                  <a:lnTo>
                    <a:pt x="881" y="365"/>
                  </a:lnTo>
                  <a:lnTo>
                    <a:pt x="914" y="398"/>
                  </a:lnTo>
                  <a:lnTo>
                    <a:pt x="914" y="398"/>
                  </a:lnTo>
                  <a:lnTo>
                    <a:pt x="941" y="431"/>
                  </a:lnTo>
                  <a:lnTo>
                    <a:pt x="961" y="464"/>
                  </a:lnTo>
                  <a:lnTo>
                    <a:pt x="974" y="511"/>
                  </a:lnTo>
                  <a:lnTo>
                    <a:pt x="974" y="557"/>
                  </a:lnTo>
                  <a:lnTo>
                    <a:pt x="974" y="557"/>
                  </a:lnTo>
                  <a:lnTo>
                    <a:pt x="974" y="597"/>
                  </a:lnTo>
                  <a:lnTo>
                    <a:pt x="961" y="637"/>
                  </a:lnTo>
                  <a:lnTo>
                    <a:pt x="941" y="677"/>
                  </a:lnTo>
                  <a:lnTo>
                    <a:pt x="914" y="710"/>
                  </a:lnTo>
                  <a:lnTo>
                    <a:pt x="914" y="710"/>
                  </a:lnTo>
                  <a:lnTo>
                    <a:pt x="881" y="743"/>
                  </a:lnTo>
                  <a:lnTo>
                    <a:pt x="834" y="763"/>
                  </a:lnTo>
                  <a:lnTo>
                    <a:pt x="767" y="783"/>
                  </a:lnTo>
                  <a:lnTo>
                    <a:pt x="687" y="783"/>
                  </a:lnTo>
                  <a:lnTo>
                    <a:pt x="360" y="783"/>
                  </a:lnTo>
                  <a:lnTo>
                    <a:pt x="360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7" name="Freeform 47"/>
            <p:cNvSpPr>
              <a:spLocks/>
            </p:cNvSpPr>
            <p:nvPr/>
          </p:nvSpPr>
          <p:spPr bwMode="auto">
            <a:xfrm>
              <a:off x="-17810163" y="1922463"/>
              <a:ext cx="1684338" cy="2959100"/>
            </a:xfrm>
            <a:custGeom>
              <a:avLst/>
              <a:gdLst>
                <a:gd name="T0" fmla="*/ 1061 w 1061"/>
                <a:gd name="T1" fmla="*/ 0 h 1864"/>
                <a:gd name="T2" fmla="*/ 667 w 1061"/>
                <a:gd name="T3" fmla="*/ 0 h 1864"/>
                <a:gd name="T4" fmla="*/ 0 w 1061"/>
                <a:gd name="T5" fmla="*/ 936 h 1864"/>
                <a:gd name="T6" fmla="*/ 667 w 1061"/>
                <a:gd name="T7" fmla="*/ 1864 h 1864"/>
                <a:gd name="T8" fmla="*/ 1061 w 1061"/>
                <a:gd name="T9" fmla="*/ 1864 h 1864"/>
                <a:gd name="T10" fmla="*/ 387 w 1061"/>
                <a:gd name="T11" fmla="*/ 936 h 1864"/>
                <a:gd name="T12" fmla="*/ 1061 w 1061"/>
                <a:gd name="T13" fmla="*/ 0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1" h="1864">
                  <a:moveTo>
                    <a:pt x="1061" y="0"/>
                  </a:moveTo>
                  <a:lnTo>
                    <a:pt x="667" y="0"/>
                  </a:lnTo>
                  <a:lnTo>
                    <a:pt x="0" y="936"/>
                  </a:lnTo>
                  <a:lnTo>
                    <a:pt x="667" y="1864"/>
                  </a:lnTo>
                  <a:lnTo>
                    <a:pt x="1061" y="1864"/>
                  </a:lnTo>
                  <a:lnTo>
                    <a:pt x="387" y="936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8" name="Rectangle 49"/>
            <p:cNvSpPr>
              <a:spLocks noChangeArrowheads="1"/>
            </p:cNvSpPr>
            <p:nvPr/>
          </p:nvSpPr>
          <p:spPr bwMode="auto">
            <a:xfrm>
              <a:off x="-18530888" y="1922463"/>
              <a:ext cx="392113" cy="295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717171"/>
                </a:solidFill>
              </a:endParaRPr>
            </a:p>
          </p:txBody>
        </p:sp>
        <p:sp>
          <p:nvSpPr>
            <p:cNvPr id="29" name="Rectangle 49"/>
            <p:cNvSpPr>
              <a:spLocks noChangeArrowheads="1"/>
            </p:cNvSpPr>
            <p:nvPr/>
          </p:nvSpPr>
          <p:spPr bwMode="auto">
            <a:xfrm>
              <a:off x="-18138775" y="1922463"/>
              <a:ext cx="328612" cy="2959100"/>
            </a:xfrm>
            <a:prstGeom prst="rect">
              <a:avLst/>
            </a:prstGeom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16200000" scaled="0"/>
            </a:gra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" name="AutoShape 2" descr="https://www.mbgreenhouse.com/api/core/v3/contents/263589/data?v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 descr="Divider-0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242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60363" y="2618640"/>
            <a:ext cx="7145906" cy="10128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7132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http://image.northropandjohnson.com/image/nj/event/photo/428153?k=923a&amp;w=1440&amp;h=650&amp;q=90&amp;o=c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0" y="0"/>
            <a:ext cx="6081961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FF"/>
                </a:solidFill>
              </a:rPr>
              <a:t>Marketers talk </a:t>
            </a:r>
            <a:r>
              <a:rPr lang="en-US" sz="2800" dirty="0">
                <a:solidFill>
                  <a:srgbClr val="FFFFFF"/>
                </a:solidFill>
              </a:rPr>
              <a:t>the talk…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FFFFF"/>
                </a:solidFill>
              </a:rPr>
              <a:t>Content</a:t>
            </a:r>
          </a:p>
          <a:p>
            <a:r>
              <a:rPr lang="en-US" sz="4800" b="1" dirty="0">
                <a:solidFill>
                  <a:srgbClr val="FFFFFF"/>
                </a:solidFill>
              </a:rPr>
              <a:t>Experiences</a:t>
            </a:r>
          </a:p>
          <a:p>
            <a:r>
              <a:rPr lang="en-US" sz="4800" b="1" dirty="0">
                <a:solidFill>
                  <a:srgbClr val="FFFFFF"/>
                </a:solidFill>
              </a:rPr>
              <a:t>Purpose</a:t>
            </a:r>
          </a:p>
          <a:p>
            <a:r>
              <a:rPr lang="en-US" sz="4800" b="1" dirty="0" smtClean="0">
                <a:solidFill>
                  <a:srgbClr val="FFFFFF"/>
                </a:solidFill>
              </a:rPr>
              <a:t>Storytelling</a:t>
            </a:r>
            <a:endParaRPr lang="en-US" sz="4800" b="1" dirty="0">
              <a:solidFill>
                <a:srgbClr val="FFFFFF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74" name="Group 73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84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76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43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363" y="430717"/>
            <a:ext cx="1759781" cy="404119"/>
          </a:xfrm>
        </p:spPr>
        <p:txBody>
          <a:bodyPr/>
          <a:lstStyle/>
          <a:p>
            <a:r>
              <a:rPr lang="en-US" dirty="0" smtClean="0"/>
              <a:t>And then…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996072"/>
            <a:ext cx="6585513" cy="361232"/>
          </a:xfrm>
        </p:spPr>
        <p:txBody>
          <a:bodyPr/>
          <a:lstStyle/>
          <a:p>
            <a:r>
              <a:rPr lang="en-US" sz="1600" b="1" dirty="0"/>
              <a:t>… marketers continue to send product </a:t>
            </a:r>
            <a:r>
              <a:rPr lang="en-US" sz="1600" b="1" dirty="0" smtClean="0"/>
              <a:t>messages</a:t>
            </a:r>
            <a:endParaRPr lang="en-US" sz="1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495822" y="1357304"/>
            <a:ext cx="5330787" cy="4680338"/>
            <a:chOff x="7733792" y="1323342"/>
            <a:chExt cx="5330787" cy="4680338"/>
          </a:xfrm>
        </p:grpSpPr>
        <p:graphicFrame>
          <p:nvGraphicFramePr>
            <p:cNvPr id="18" name="Chart 17"/>
            <p:cNvGraphicFramePr/>
            <p:nvPr>
              <p:extLst>
                <p:ext uri="{D42A27DB-BD31-4B8C-83A1-F6EECF244321}">
                  <p14:modId xmlns:p14="http://schemas.microsoft.com/office/powerpoint/2010/main" val="3673101567"/>
                </p:ext>
              </p:extLst>
            </p:nvPr>
          </p:nvGraphicFramePr>
          <p:xfrm>
            <a:off x="8018586" y="1370680"/>
            <a:ext cx="4672229" cy="42506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0" name="Content Placeholder 2"/>
            <p:cNvSpPr txBox="1">
              <a:spLocks/>
            </p:cNvSpPr>
            <p:nvPr/>
          </p:nvSpPr>
          <p:spPr>
            <a:xfrm>
              <a:off x="11059294" y="1323342"/>
              <a:ext cx="1073736" cy="9182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92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accent1"/>
                  </a:solidFill>
                </a:rPr>
                <a:t>Totally </a:t>
              </a:r>
              <a:br>
                <a:rPr lang="en-US" dirty="0" smtClean="0">
                  <a:solidFill>
                    <a:schemeClr val="accent1"/>
                  </a:solidFill>
                </a:rPr>
              </a:br>
              <a:r>
                <a:rPr lang="en-US" dirty="0" smtClean="0">
                  <a:solidFill>
                    <a:schemeClr val="accent1"/>
                  </a:solidFill>
                </a:rPr>
                <a:t>Implicit</a:t>
              </a:r>
              <a:br>
                <a:rPr lang="en-US" dirty="0" smtClean="0">
                  <a:solidFill>
                    <a:schemeClr val="accent1"/>
                  </a:solidFill>
                </a:rPr>
              </a:br>
              <a:r>
                <a:rPr lang="en-US" sz="2800" b="1" dirty="0" smtClean="0">
                  <a:solidFill>
                    <a:schemeClr val="accent1"/>
                  </a:solidFill>
                </a:rPr>
                <a:t>15%</a:t>
              </a:r>
              <a:endParaRPr lang="en-US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91" name="Content Placeholder 2"/>
            <p:cNvSpPr txBox="1">
              <a:spLocks/>
            </p:cNvSpPr>
            <p:nvPr/>
          </p:nvSpPr>
          <p:spPr>
            <a:xfrm>
              <a:off x="11990843" y="3074632"/>
              <a:ext cx="1073736" cy="9182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92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accent2"/>
                  </a:solidFill>
                </a:rPr>
                <a:t>Mostly </a:t>
              </a:r>
              <a:br>
                <a:rPr lang="en-US" dirty="0" smtClean="0">
                  <a:solidFill>
                    <a:schemeClr val="accent2"/>
                  </a:solidFill>
                </a:rPr>
              </a:br>
              <a:r>
                <a:rPr lang="en-US" dirty="0" smtClean="0">
                  <a:solidFill>
                    <a:schemeClr val="accent2"/>
                  </a:solidFill>
                </a:rPr>
                <a:t>Implicit</a:t>
              </a:r>
              <a:br>
                <a:rPr lang="en-US" dirty="0" smtClean="0">
                  <a:solidFill>
                    <a:schemeClr val="accent2"/>
                  </a:solidFill>
                </a:rPr>
              </a:br>
              <a:r>
                <a:rPr lang="en-US" sz="2800" b="1" dirty="0" smtClean="0">
                  <a:solidFill>
                    <a:schemeClr val="accent2"/>
                  </a:solidFill>
                </a:rPr>
                <a:t>21%</a:t>
              </a:r>
              <a:endParaRPr lang="en-US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92" name="Content Placeholder 2"/>
            <p:cNvSpPr txBox="1">
              <a:spLocks/>
            </p:cNvSpPr>
            <p:nvPr/>
          </p:nvSpPr>
          <p:spPr>
            <a:xfrm>
              <a:off x="10064313" y="5085420"/>
              <a:ext cx="1073736" cy="9182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92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schemeClr val="accent3"/>
                  </a:solidFill>
                </a:rPr>
                <a:t>More </a:t>
              </a:r>
              <a:br>
                <a:rPr lang="en-US" dirty="0" smtClean="0">
                  <a:solidFill>
                    <a:schemeClr val="accent3"/>
                  </a:solidFill>
                </a:rPr>
              </a:br>
              <a:r>
                <a:rPr lang="en-US" dirty="0" smtClean="0">
                  <a:solidFill>
                    <a:schemeClr val="accent3"/>
                  </a:solidFill>
                </a:rPr>
                <a:t>Explicit</a:t>
              </a:r>
              <a:br>
                <a:rPr lang="en-US" dirty="0" smtClean="0">
                  <a:solidFill>
                    <a:schemeClr val="accent3"/>
                  </a:solidFill>
                </a:rPr>
              </a:br>
              <a:r>
                <a:rPr lang="en-US" sz="2800" b="1" dirty="0" smtClean="0">
                  <a:solidFill>
                    <a:schemeClr val="accent3"/>
                  </a:solidFill>
                </a:rPr>
                <a:t>30%</a:t>
              </a:r>
              <a:endParaRPr lang="en-US" sz="2800" b="1" dirty="0">
                <a:solidFill>
                  <a:schemeClr val="accent3"/>
                </a:solidFill>
              </a:endParaRPr>
            </a:p>
          </p:txBody>
        </p:sp>
        <p:sp>
          <p:nvSpPr>
            <p:cNvPr id="93" name="Content Placeholder 2"/>
            <p:cNvSpPr txBox="1">
              <a:spLocks/>
            </p:cNvSpPr>
            <p:nvPr/>
          </p:nvSpPr>
          <p:spPr>
            <a:xfrm>
              <a:off x="7733792" y="2191260"/>
              <a:ext cx="1073736" cy="91826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92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 smtClean="0">
                  <a:solidFill>
                    <a:schemeClr val="accent4"/>
                  </a:solidFill>
                </a:rPr>
                <a:t>Totally </a:t>
              </a:r>
              <a:br>
                <a:rPr lang="en-US" dirty="0" smtClean="0">
                  <a:solidFill>
                    <a:schemeClr val="accent4"/>
                  </a:solidFill>
                </a:rPr>
              </a:br>
              <a:r>
                <a:rPr lang="en-US" dirty="0" smtClean="0">
                  <a:solidFill>
                    <a:schemeClr val="accent4"/>
                  </a:solidFill>
                </a:rPr>
                <a:t>Explicit</a:t>
              </a:r>
              <a:br>
                <a:rPr lang="en-US" dirty="0" smtClean="0">
                  <a:solidFill>
                    <a:schemeClr val="accent4"/>
                  </a:solidFill>
                </a:rPr>
              </a:br>
              <a:r>
                <a:rPr lang="en-US" sz="2800" b="1" dirty="0" smtClean="0">
                  <a:solidFill>
                    <a:schemeClr val="accent4"/>
                  </a:solidFill>
                </a:rPr>
                <a:t>34%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3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363" y="430717"/>
            <a:ext cx="6681969" cy="517335"/>
          </a:xfrm>
        </p:spPr>
        <p:txBody>
          <a:bodyPr/>
          <a:lstStyle/>
          <a:p>
            <a:r>
              <a:rPr lang="en-US" dirty="0"/>
              <a:t>People don’t really care about </a:t>
            </a:r>
            <a:r>
              <a:rPr lang="en-US" dirty="0" smtClean="0"/>
              <a:t>brands or ads…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/>
              <a:t>Source: </a:t>
            </a:r>
            <a:r>
              <a:rPr lang="en-US" dirty="0" smtClean="0"/>
              <a:t>Kantar </a:t>
            </a:r>
            <a:r>
              <a:rPr lang="en-US" dirty="0"/>
              <a:t>Millward Brown </a:t>
            </a:r>
            <a:r>
              <a:rPr lang="en-US" dirty="0" err="1"/>
              <a:t>Adreaction</a:t>
            </a:r>
            <a:r>
              <a:rPr lang="en-US" dirty="0"/>
              <a:t> </a:t>
            </a:r>
            <a:r>
              <a:rPr lang="en-US" dirty="0" smtClean="0"/>
              <a:t>2016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530995" y="430717"/>
            <a:ext cx="4295879" cy="4949125"/>
            <a:chOff x="7530995" y="430717"/>
            <a:chExt cx="4295879" cy="4949125"/>
          </a:xfrm>
        </p:grpSpPr>
        <p:pic>
          <p:nvPicPr>
            <p:cNvPr id="2" name="Picture 2" descr="http://www.billboard.com/files/media/wiz-khalifa-see-you-again-vid-billboard-154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8" t="2744" r="14027"/>
            <a:stretch/>
          </p:blipFill>
          <p:spPr bwMode="auto">
            <a:xfrm>
              <a:off x="7530995" y="1083963"/>
              <a:ext cx="4295879" cy="429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Content Placeholder 6"/>
            <p:cNvSpPr txBox="1">
              <a:spLocks/>
            </p:cNvSpPr>
            <p:nvPr/>
          </p:nvSpPr>
          <p:spPr>
            <a:xfrm>
              <a:off x="8195121" y="2107095"/>
              <a:ext cx="1483813" cy="56450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92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See You Again </a:t>
              </a:r>
              <a:r>
                <a:rPr lang="en-US" sz="1200" dirty="0" smtClean="0">
                  <a:solidFill>
                    <a:schemeClr val="bg1"/>
                  </a:solidFill>
                </a:rPr>
                <a:t/>
              </a:r>
              <a:br>
                <a:rPr lang="en-US" sz="1200" dirty="0" smtClean="0">
                  <a:solidFill>
                    <a:schemeClr val="bg1"/>
                  </a:solidFill>
                </a:rPr>
              </a:br>
              <a:r>
                <a:rPr lang="en-US" sz="1200" dirty="0" smtClean="0">
                  <a:solidFill>
                    <a:schemeClr val="bg1"/>
                  </a:solidFill>
                </a:rPr>
                <a:t>by </a:t>
              </a:r>
              <a:r>
                <a:rPr lang="en-US" sz="1200" dirty="0">
                  <a:solidFill>
                    <a:schemeClr val="bg1"/>
                  </a:solidFill>
                </a:rPr>
                <a:t>Wiz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Khalifa</a:t>
              </a:r>
              <a:r>
                <a:rPr lang="en-US" sz="1200" dirty="0" smtClean="0">
                  <a:solidFill>
                    <a:schemeClr val="bg1"/>
                  </a:solidFill>
                </a:rPr>
                <a:t/>
              </a:r>
              <a:br>
                <a:rPr lang="en-US" sz="1200" dirty="0" smtClean="0">
                  <a:solidFill>
                    <a:schemeClr val="bg1"/>
                  </a:solidFill>
                </a:rPr>
              </a:br>
              <a:r>
                <a:rPr lang="en-US" sz="1800" b="1" dirty="0" smtClean="0">
                  <a:solidFill>
                    <a:schemeClr val="bg1"/>
                  </a:solidFill>
                </a:rPr>
                <a:t>2.9 BILLION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 descr="Image result for youtube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792" y="430717"/>
              <a:ext cx="1230285" cy="517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601714" y="1083960"/>
            <a:ext cx="2874500" cy="1324403"/>
            <a:chOff x="5601714" y="1083960"/>
            <a:chExt cx="2874500" cy="1324403"/>
          </a:xfrm>
        </p:grpSpPr>
        <p:grpSp>
          <p:nvGrpSpPr>
            <p:cNvPr id="10" name="Group 9"/>
            <p:cNvGrpSpPr/>
            <p:nvPr/>
          </p:nvGrpSpPr>
          <p:grpSpPr>
            <a:xfrm>
              <a:off x="5601714" y="1262376"/>
              <a:ext cx="1899034" cy="1145987"/>
              <a:chOff x="5601714" y="1262376"/>
              <a:chExt cx="1899034" cy="1145987"/>
            </a:xfrm>
          </p:grpSpPr>
          <p:sp>
            <p:nvSpPr>
              <p:cNvPr id="74" name="Content Placeholder 6"/>
              <p:cNvSpPr txBox="1">
                <a:spLocks/>
              </p:cNvSpPr>
              <p:nvPr/>
            </p:nvSpPr>
            <p:spPr>
              <a:xfrm>
                <a:off x="5601714" y="1843859"/>
                <a:ext cx="1483813" cy="56450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Font typeface="Arial" panose="020B0604020202020204" pitchFamily="34" charset="0"/>
                  <a:buNone/>
                  <a:defRPr sz="14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097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61950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42925" indent="-180975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14375" indent="-17145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tx2"/>
                    </a:solidFill>
                  </a:rPr>
                  <a:t>“Arnold’s fight’ </a:t>
                </a:r>
                <a:r>
                  <a:rPr lang="en-US" sz="1200" dirty="0" smtClean="0">
                    <a:solidFill>
                      <a:schemeClr val="tx2"/>
                    </a:solidFill>
                  </a:rPr>
                  <a:t/>
                </a:r>
                <a:br>
                  <a:rPr lang="en-US" sz="1200" dirty="0" smtClean="0">
                    <a:solidFill>
                      <a:schemeClr val="tx2"/>
                    </a:solidFill>
                  </a:rPr>
                </a:br>
                <a:r>
                  <a:rPr lang="en-US" sz="1200" i="1" dirty="0" smtClean="0">
                    <a:solidFill>
                      <a:schemeClr val="tx2"/>
                    </a:solidFill>
                  </a:rPr>
                  <a:t>(</a:t>
                </a:r>
                <a:r>
                  <a:rPr lang="en-US" sz="1200" i="1" dirty="0">
                    <a:solidFill>
                      <a:schemeClr val="tx2"/>
                    </a:solidFill>
                  </a:rPr>
                  <a:t>Mobile Strike</a:t>
                </a:r>
                <a:r>
                  <a:rPr lang="en-US" sz="1200" i="1" dirty="0" smtClean="0">
                    <a:solidFill>
                      <a:schemeClr val="tx2"/>
                    </a:solidFill>
                  </a:rPr>
                  <a:t>)</a:t>
                </a:r>
                <a:br>
                  <a:rPr lang="en-US" sz="1200" i="1" dirty="0" smtClean="0">
                    <a:solidFill>
                      <a:schemeClr val="tx2"/>
                    </a:solidFill>
                  </a:rPr>
                </a:br>
                <a:r>
                  <a:rPr lang="en-US" sz="1800" b="1" dirty="0" smtClean="0">
                    <a:solidFill>
                      <a:schemeClr val="tx2"/>
                    </a:solidFill>
                  </a:rPr>
                  <a:t>106 MILLION</a:t>
                </a:r>
                <a:endParaRPr lang="en-US" sz="18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78" name="Elbow Connector 77"/>
              <p:cNvCxnSpPr/>
              <p:nvPr/>
            </p:nvCxnSpPr>
            <p:spPr>
              <a:xfrm flipV="1">
                <a:off x="7042332" y="1262376"/>
                <a:ext cx="458416" cy="863735"/>
              </a:xfrm>
              <a:prstGeom prst="bentConnector3">
                <a:avLst>
                  <a:gd name="adj1" fmla="val 5376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4" t="12960" r="27343" b="9898"/>
            <a:stretch/>
          </p:blipFill>
          <p:spPr bwMode="auto">
            <a:xfrm>
              <a:off x="7530995" y="1083960"/>
              <a:ext cx="945219" cy="82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601713" y="1086840"/>
            <a:ext cx="2063343" cy="629417"/>
            <a:chOff x="5601713" y="1086840"/>
            <a:chExt cx="2063343" cy="629417"/>
          </a:xfrm>
        </p:grpSpPr>
        <p:sp>
          <p:nvSpPr>
            <p:cNvPr id="73" name="Rectangle 72"/>
            <p:cNvSpPr/>
            <p:nvPr/>
          </p:nvSpPr>
          <p:spPr>
            <a:xfrm>
              <a:off x="7530995" y="1086840"/>
              <a:ext cx="134061" cy="1340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600" dirty="0" smtClean="0"/>
            </a:p>
          </p:txBody>
        </p:sp>
        <p:cxnSp>
          <p:nvCxnSpPr>
            <p:cNvPr id="5" name="Elbow Connector 4"/>
            <p:cNvCxnSpPr/>
            <p:nvPr/>
          </p:nvCxnSpPr>
          <p:spPr>
            <a:xfrm flipV="1">
              <a:off x="7042602" y="1124409"/>
              <a:ext cx="457066" cy="237582"/>
            </a:xfrm>
            <a:prstGeom prst="bentConnector3">
              <a:avLst>
                <a:gd name="adj1" fmla="val 34879"/>
              </a:avLst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6"/>
            <p:cNvSpPr txBox="1">
              <a:spLocks/>
            </p:cNvSpPr>
            <p:nvPr/>
          </p:nvSpPr>
          <p:spPr>
            <a:xfrm>
              <a:off x="5601713" y="1151753"/>
              <a:ext cx="1483813" cy="56450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97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1950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2925" indent="-180975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14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>
                  <a:solidFill>
                    <a:schemeClr val="tx1">
                      <a:lumMod val="75000"/>
                    </a:schemeClr>
                  </a:solidFill>
                </a:rPr>
                <a:t>‘My Mutant Brain’ </a:t>
              </a:r>
              <a:br>
                <a:rPr lang="en-US" sz="1200" dirty="0" smtClean="0">
                  <a:solidFill>
                    <a:schemeClr val="tx1">
                      <a:lumMod val="75000"/>
                    </a:schemeClr>
                  </a:solidFill>
                </a:rPr>
              </a:br>
              <a:r>
                <a:rPr lang="en-US" sz="1200" i="1" dirty="0" smtClean="0">
                  <a:solidFill>
                    <a:schemeClr val="tx1">
                      <a:lumMod val="75000"/>
                    </a:schemeClr>
                  </a:solidFill>
                </a:rPr>
                <a:t>(</a:t>
              </a:r>
              <a:r>
                <a:rPr lang="en-US" sz="1200" i="1" dirty="0" err="1" smtClean="0">
                  <a:solidFill>
                    <a:schemeClr val="tx1">
                      <a:lumMod val="75000"/>
                    </a:schemeClr>
                  </a:solidFill>
                </a:rPr>
                <a:t>Kenzo</a:t>
              </a:r>
              <a:r>
                <a:rPr lang="en-US" sz="1200" i="1" dirty="0" smtClean="0">
                  <a:solidFill>
                    <a:schemeClr val="tx1">
                      <a:lumMod val="75000"/>
                    </a:schemeClr>
                  </a:solidFill>
                </a:rPr>
                <a:t> World) </a:t>
              </a:r>
              <a:br>
                <a:rPr lang="en-US" sz="1200" i="1" dirty="0" smtClean="0">
                  <a:solidFill>
                    <a:schemeClr val="tx1">
                      <a:lumMod val="75000"/>
                    </a:schemeClr>
                  </a:solidFill>
                </a:rPr>
              </a:br>
              <a:r>
                <a:rPr lang="en-US" sz="1800" b="1" dirty="0" smtClean="0">
                  <a:solidFill>
                    <a:schemeClr val="tx1">
                      <a:lumMod val="75000"/>
                    </a:schemeClr>
                  </a:solidFill>
                </a:rPr>
                <a:t>6 MILLION</a:t>
              </a:r>
              <a:endParaRPr lang="en-US" sz="1800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89" name="Chart 88"/>
          <p:cNvGraphicFramePr/>
          <p:nvPr>
            <p:extLst>
              <p:ext uri="{D42A27DB-BD31-4B8C-83A1-F6EECF244321}">
                <p14:modId xmlns:p14="http://schemas.microsoft.com/office/powerpoint/2010/main" val="114888"/>
              </p:ext>
            </p:extLst>
          </p:nvPr>
        </p:nvGraphicFramePr>
        <p:xfrm>
          <a:off x="370366" y="1776342"/>
          <a:ext cx="6931079" cy="446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03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Chart 71"/>
          <p:cNvGraphicFramePr/>
          <p:nvPr>
            <p:extLst>
              <p:ext uri="{D42A27DB-BD31-4B8C-83A1-F6EECF244321}">
                <p14:modId xmlns:p14="http://schemas.microsoft.com/office/powerpoint/2010/main" val="1979873565"/>
              </p:ext>
            </p:extLst>
          </p:nvPr>
        </p:nvGraphicFramePr>
        <p:xfrm>
          <a:off x="4242654" y="1132118"/>
          <a:ext cx="7585809" cy="401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363" y="430717"/>
            <a:ext cx="3276719" cy="2178563"/>
          </a:xfrm>
        </p:spPr>
        <p:txBody>
          <a:bodyPr/>
          <a:lstStyle/>
          <a:p>
            <a:r>
              <a:rPr lang="en-US" sz="2800" dirty="0" smtClean="0"/>
              <a:t>The strongest brands directly </a:t>
            </a:r>
            <a:br>
              <a:rPr lang="en-US" sz="2800" dirty="0" smtClean="0"/>
            </a:br>
            <a:r>
              <a:rPr lang="en-US" sz="2800" dirty="0" smtClean="0"/>
              <a:t>affect automatic, emotional  </a:t>
            </a:r>
            <a:r>
              <a:rPr lang="en-US" sz="2800" dirty="0"/>
              <a:t>responses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1" name="Content Placeholder 6"/>
          <p:cNvSpPr txBox="1">
            <a:spLocks/>
          </p:cNvSpPr>
          <p:nvPr/>
        </p:nvSpPr>
        <p:spPr>
          <a:xfrm>
            <a:off x="4242384" y="625319"/>
            <a:ext cx="7587737" cy="36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Impact of brand on instinctive emotional responses</a:t>
            </a:r>
          </a:p>
        </p:txBody>
      </p:sp>
      <p:sp>
        <p:nvSpPr>
          <p:cNvPr id="73" name="Content Placeholder 6"/>
          <p:cNvSpPr txBox="1">
            <a:spLocks/>
          </p:cNvSpPr>
          <p:nvPr/>
        </p:nvSpPr>
        <p:spPr>
          <a:xfrm>
            <a:off x="4682419" y="5142443"/>
            <a:ext cx="1909251" cy="36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Tesco chocolate</a:t>
            </a:r>
            <a:endParaRPr lang="en-US" sz="1600" b="1" dirty="0"/>
          </a:p>
        </p:txBody>
      </p:sp>
      <p:sp>
        <p:nvSpPr>
          <p:cNvPr id="76" name="Content Placeholder 6"/>
          <p:cNvSpPr txBox="1">
            <a:spLocks/>
          </p:cNvSpPr>
          <p:nvPr/>
        </p:nvSpPr>
        <p:spPr>
          <a:xfrm>
            <a:off x="9483531" y="5142443"/>
            <a:ext cx="1909251" cy="36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Cadbury</a:t>
            </a:r>
            <a:endParaRPr lang="en-US" sz="1600" b="1" dirty="0"/>
          </a:p>
        </p:txBody>
      </p:sp>
      <p:sp>
        <p:nvSpPr>
          <p:cNvPr id="77" name="Content Placeholder 6"/>
          <p:cNvSpPr txBox="1">
            <a:spLocks/>
          </p:cNvSpPr>
          <p:nvPr/>
        </p:nvSpPr>
        <p:spPr>
          <a:xfrm>
            <a:off x="7082975" y="5142443"/>
            <a:ext cx="1909251" cy="369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Chocolate</a:t>
            </a:r>
            <a:endParaRPr lang="en-US" sz="16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440523" y="4890240"/>
            <a:ext cx="718777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440523" y="3602880"/>
            <a:ext cx="7187772" cy="0"/>
          </a:xfrm>
          <a:prstGeom prst="line">
            <a:avLst/>
          </a:prstGeom>
          <a:ln w="19050" cmpd="sng">
            <a:solidFill>
              <a:srgbClr val="D4304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837322" y="3602880"/>
            <a:ext cx="0" cy="483840"/>
          </a:xfrm>
          <a:prstGeom prst="straightConnector1">
            <a:avLst/>
          </a:prstGeom>
          <a:ln w="38100" cmpd="sng">
            <a:solidFill>
              <a:srgbClr val="D4304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9237878" y="2436480"/>
            <a:ext cx="0" cy="1166400"/>
          </a:xfrm>
          <a:prstGeom prst="straightConnector1">
            <a:avLst/>
          </a:prstGeom>
          <a:ln w="38100" cmpd="sng">
            <a:solidFill>
              <a:srgbClr val="D4304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Owners of strong brands that make an emotional connection over-perform the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71488" y="1917834"/>
            <a:ext cx="2795568" cy="3344584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 err="1"/>
              <a:t>BrandZ</a:t>
            </a:r>
            <a:r>
              <a:rPr lang="en-US" sz="2400" dirty="0"/>
              <a:t>™ Strong Brands Portfolio has outperformed both the S&amp;P market index and the MSCI World Index since 2006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557041" y="4959360"/>
            <a:ext cx="1598242" cy="115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3267056" y="1611366"/>
            <a:ext cx="8559817" cy="4168477"/>
            <a:chOff x="3276600" y="1692275"/>
            <a:chExt cx="8559817" cy="4168477"/>
          </a:xfrm>
        </p:grpSpPr>
        <p:grpSp>
          <p:nvGrpSpPr>
            <p:cNvPr id="9" name="Group 8"/>
            <p:cNvGrpSpPr/>
            <p:nvPr/>
          </p:nvGrpSpPr>
          <p:grpSpPr>
            <a:xfrm>
              <a:off x="3276600" y="1852573"/>
              <a:ext cx="8559817" cy="3606032"/>
              <a:chOff x="361072" y="2144673"/>
              <a:chExt cx="11475345" cy="3606032"/>
            </a:xfrm>
          </p:grpSpPr>
          <p:sp>
            <p:nvSpPr>
              <p:cNvPr id="28" name="Freeform 1"/>
              <p:cNvSpPr>
                <a:spLocks noChangeArrowheads="1"/>
              </p:cNvSpPr>
              <p:nvPr/>
            </p:nvSpPr>
            <p:spPr bwMode="auto">
              <a:xfrm>
                <a:off x="361072" y="2144673"/>
                <a:ext cx="11475345" cy="3606031"/>
              </a:xfrm>
              <a:custGeom>
                <a:avLst/>
                <a:gdLst>
                  <a:gd name="T0" fmla="*/ 428 w 27931"/>
                  <a:gd name="T1" fmla="*/ 5600 h 6943"/>
                  <a:gd name="T2" fmla="*/ 900 w 27931"/>
                  <a:gd name="T3" fmla="*/ 5246 h 6943"/>
                  <a:gd name="T4" fmla="*/ 1404 w 27931"/>
                  <a:gd name="T5" fmla="*/ 4768 h 6943"/>
                  <a:gd name="T6" fmla="*/ 1870 w 27931"/>
                  <a:gd name="T7" fmla="*/ 4528 h 6943"/>
                  <a:gd name="T8" fmla="*/ 2374 w 27931"/>
                  <a:gd name="T9" fmla="*/ 4201 h 6943"/>
                  <a:gd name="T10" fmla="*/ 2877 w 27931"/>
                  <a:gd name="T11" fmla="*/ 4024 h 6943"/>
                  <a:gd name="T12" fmla="*/ 3343 w 27931"/>
                  <a:gd name="T13" fmla="*/ 3843 h 6943"/>
                  <a:gd name="T14" fmla="*/ 3847 w 27931"/>
                  <a:gd name="T15" fmla="*/ 3786 h 6943"/>
                  <a:gd name="T16" fmla="*/ 4313 w 27931"/>
                  <a:gd name="T17" fmla="*/ 3131 h 6943"/>
                  <a:gd name="T18" fmla="*/ 4816 w 27931"/>
                  <a:gd name="T19" fmla="*/ 3994 h 6943"/>
                  <a:gd name="T20" fmla="*/ 5289 w 27931"/>
                  <a:gd name="T21" fmla="*/ 4528 h 6943"/>
                  <a:gd name="T22" fmla="*/ 5755 w 27931"/>
                  <a:gd name="T23" fmla="*/ 3963 h 6943"/>
                  <a:gd name="T24" fmla="*/ 6259 w 27931"/>
                  <a:gd name="T25" fmla="*/ 4825 h 6943"/>
                  <a:gd name="T26" fmla="*/ 6724 w 27931"/>
                  <a:gd name="T27" fmla="*/ 4887 h 6943"/>
                  <a:gd name="T28" fmla="*/ 7228 w 27931"/>
                  <a:gd name="T29" fmla="*/ 6494 h 6943"/>
                  <a:gd name="T30" fmla="*/ 7694 w 27931"/>
                  <a:gd name="T31" fmla="*/ 6708 h 6943"/>
                  <a:gd name="T32" fmla="*/ 8198 w 27931"/>
                  <a:gd name="T33" fmla="*/ 6437 h 6943"/>
                  <a:gd name="T34" fmla="*/ 8701 w 27931"/>
                  <a:gd name="T35" fmla="*/ 5782 h 6943"/>
                  <a:gd name="T36" fmla="*/ 9168 w 27931"/>
                  <a:gd name="T37" fmla="*/ 5303 h 6943"/>
                  <a:gd name="T38" fmla="*/ 9671 w 27931"/>
                  <a:gd name="T39" fmla="*/ 5007 h 6943"/>
                  <a:gd name="T40" fmla="*/ 10143 w 27931"/>
                  <a:gd name="T41" fmla="*/ 4591 h 6943"/>
                  <a:gd name="T42" fmla="*/ 10647 w 27931"/>
                  <a:gd name="T43" fmla="*/ 4919 h 6943"/>
                  <a:gd name="T44" fmla="*/ 11113 w 27931"/>
                  <a:gd name="T45" fmla="*/ 4201 h 6943"/>
                  <a:gd name="T46" fmla="*/ 11617 w 27931"/>
                  <a:gd name="T47" fmla="*/ 4768 h 6943"/>
                  <a:gd name="T48" fmla="*/ 12082 w 27931"/>
                  <a:gd name="T49" fmla="*/ 4591 h 6943"/>
                  <a:gd name="T50" fmla="*/ 12586 w 27931"/>
                  <a:gd name="T51" fmla="*/ 3843 h 6943"/>
                  <a:gd name="T52" fmla="*/ 13052 w 27931"/>
                  <a:gd name="T53" fmla="*/ 3698 h 6943"/>
                  <a:gd name="T54" fmla="*/ 13556 w 27931"/>
                  <a:gd name="T55" fmla="*/ 3427 h 6943"/>
                  <a:gd name="T56" fmla="*/ 14027 w 27931"/>
                  <a:gd name="T57" fmla="*/ 3396 h 6943"/>
                  <a:gd name="T58" fmla="*/ 14531 w 27931"/>
                  <a:gd name="T59" fmla="*/ 3818 h 6943"/>
                  <a:gd name="T60" fmla="*/ 14997 w 27931"/>
                  <a:gd name="T61" fmla="*/ 4113 h 6943"/>
                  <a:gd name="T62" fmla="*/ 15500 w 27931"/>
                  <a:gd name="T63" fmla="*/ 3786 h 6943"/>
                  <a:gd name="T64" fmla="*/ 15966 w 27931"/>
                  <a:gd name="T65" fmla="*/ 3874 h 6943"/>
                  <a:gd name="T66" fmla="*/ 16470 w 27931"/>
                  <a:gd name="T67" fmla="*/ 3698 h 6943"/>
                  <a:gd name="T68" fmla="*/ 16936 w 27931"/>
                  <a:gd name="T69" fmla="*/ 3307 h 6943"/>
                  <a:gd name="T70" fmla="*/ 17440 w 27931"/>
                  <a:gd name="T71" fmla="*/ 3131 h 6943"/>
                  <a:gd name="T72" fmla="*/ 17906 w 27931"/>
                  <a:gd name="T73" fmla="*/ 2948 h 6943"/>
                  <a:gd name="T74" fmla="*/ 18410 w 27931"/>
                  <a:gd name="T75" fmla="*/ 3131 h 6943"/>
                  <a:gd name="T76" fmla="*/ 18882 w 27931"/>
                  <a:gd name="T77" fmla="*/ 2596 h 6943"/>
                  <a:gd name="T78" fmla="*/ 19385 w 27931"/>
                  <a:gd name="T79" fmla="*/ 2356 h 6943"/>
                  <a:gd name="T80" fmla="*/ 19851 w 27931"/>
                  <a:gd name="T81" fmla="*/ 2086 h 6943"/>
                  <a:gd name="T82" fmla="*/ 20355 w 27931"/>
                  <a:gd name="T83" fmla="*/ 2028 h 6943"/>
                  <a:gd name="T84" fmla="*/ 20821 w 27931"/>
                  <a:gd name="T85" fmla="*/ 1493 h 6943"/>
                  <a:gd name="T86" fmla="*/ 21287 w 27931"/>
                  <a:gd name="T87" fmla="*/ 1159 h 6943"/>
                  <a:gd name="T88" fmla="*/ 21791 w 27931"/>
                  <a:gd name="T89" fmla="*/ 1071 h 6943"/>
                  <a:gd name="T90" fmla="*/ 22263 w 27931"/>
                  <a:gd name="T91" fmla="*/ 1279 h 6943"/>
                  <a:gd name="T92" fmla="*/ 22766 w 27931"/>
                  <a:gd name="T93" fmla="*/ 951 h 6943"/>
                  <a:gd name="T94" fmla="*/ 23233 w 27931"/>
                  <a:gd name="T95" fmla="*/ 712 h 6943"/>
                  <a:gd name="T96" fmla="*/ 23736 w 27931"/>
                  <a:gd name="T97" fmla="*/ 895 h 6943"/>
                  <a:gd name="T98" fmla="*/ 24203 w 27931"/>
                  <a:gd name="T99" fmla="*/ 567 h 6943"/>
                  <a:gd name="T100" fmla="*/ 24706 w 27931"/>
                  <a:gd name="T101" fmla="*/ 479 h 6943"/>
                  <a:gd name="T102" fmla="*/ 25172 w 27931"/>
                  <a:gd name="T103" fmla="*/ 208 h 6943"/>
                  <a:gd name="T104" fmla="*/ 25676 w 27931"/>
                  <a:gd name="T105" fmla="*/ 151 h 6943"/>
                  <a:gd name="T106" fmla="*/ 26142 w 27931"/>
                  <a:gd name="T107" fmla="*/ 416 h 6943"/>
                  <a:gd name="T108" fmla="*/ 26645 w 27931"/>
                  <a:gd name="T109" fmla="*/ 504 h 6943"/>
                  <a:gd name="T110" fmla="*/ 27118 w 27931"/>
                  <a:gd name="T111" fmla="*/ 89 h 6943"/>
                  <a:gd name="T112" fmla="*/ 27621 w 27931"/>
                  <a:gd name="T113" fmla="*/ 359 h 6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931" h="6943">
                    <a:moveTo>
                      <a:pt x="0" y="5272"/>
                    </a:moveTo>
                    <a:lnTo>
                      <a:pt x="38" y="5272"/>
                    </a:lnTo>
                    <a:lnTo>
                      <a:pt x="107" y="5184"/>
                    </a:lnTo>
                    <a:lnTo>
                      <a:pt x="145" y="5335"/>
                    </a:lnTo>
                    <a:lnTo>
                      <a:pt x="214" y="5511"/>
                    </a:lnTo>
                    <a:lnTo>
                      <a:pt x="252" y="5391"/>
                    </a:lnTo>
                    <a:lnTo>
                      <a:pt x="321" y="5455"/>
                    </a:lnTo>
                    <a:lnTo>
                      <a:pt x="359" y="5631"/>
                    </a:lnTo>
                    <a:lnTo>
                      <a:pt x="428" y="5600"/>
                    </a:lnTo>
                    <a:lnTo>
                      <a:pt x="466" y="5574"/>
                    </a:lnTo>
                    <a:lnTo>
                      <a:pt x="542" y="5391"/>
                    </a:lnTo>
                    <a:lnTo>
                      <a:pt x="573" y="5423"/>
                    </a:lnTo>
                    <a:lnTo>
                      <a:pt x="649" y="5631"/>
                    </a:lnTo>
                    <a:lnTo>
                      <a:pt x="680" y="5511"/>
                    </a:lnTo>
                    <a:lnTo>
                      <a:pt x="756" y="5335"/>
                    </a:lnTo>
                    <a:lnTo>
                      <a:pt x="794" y="5366"/>
                    </a:lnTo>
                    <a:lnTo>
                      <a:pt x="863" y="5366"/>
                    </a:lnTo>
                    <a:lnTo>
                      <a:pt x="900" y="5246"/>
                    </a:lnTo>
                    <a:lnTo>
                      <a:pt x="970" y="5272"/>
                    </a:lnTo>
                    <a:lnTo>
                      <a:pt x="1007" y="5159"/>
                    </a:lnTo>
                    <a:lnTo>
                      <a:pt x="1076" y="5246"/>
                    </a:lnTo>
                    <a:lnTo>
                      <a:pt x="1114" y="5159"/>
                    </a:lnTo>
                    <a:lnTo>
                      <a:pt x="1183" y="5064"/>
                    </a:lnTo>
                    <a:lnTo>
                      <a:pt x="1221" y="5039"/>
                    </a:lnTo>
                    <a:lnTo>
                      <a:pt x="1297" y="4944"/>
                    </a:lnTo>
                    <a:lnTo>
                      <a:pt x="1328" y="4887"/>
                    </a:lnTo>
                    <a:lnTo>
                      <a:pt x="1404" y="4768"/>
                    </a:lnTo>
                    <a:lnTo>
                      <a:pt x="1435" y="4711"/>
                    </a:lnTo>
                    <a:lnTo>
                      <a:pt x="1511" y="4648"/>
                    </a:lnTo>
                    <a:lnTo>
                      <a:pt x="1549" y="4617"/>
                    </a:lnTo>
                    <a:lnTo>
                      <a:pt x="1618" y="4560"/>
                    </a:lnTo>
                    <a:lnTo>
                      <a:pt x="1656" y="4648"/>
                    </a:lnTo>
                    <a:lnTo>
                      <a:pt x="1725" y="4591"/>
                    </a:lnTo>
                    <a:lnTo>
                      <a:pt x="1763" y="4591"/>
                    </a:lnTo>
                    <a:lnTo>
                      <a:pt x="1832" y="4497"/>
                    </a:lnTo>
                    <a:lnTo>
                      <a:pt x="1870" y="4528"/>
                    </a:lnTo>
                    <a:lnTo>
                      <a:pt x="1939" y="4441"/>
                    </a:lnTo>
                    <a:lnTo>
                      <a:pt x="1977" y="4441"/>
                    </a:lnTo>
                    <a:lnTo>
                      <a:pt x="2046" y="4377"/>
                    </a:lnTo>
                    <a:lnTo>
                      <a:pt x="2084" y="4409"/>
                    </a:lnTo>
                    <a:lnTo>
                      <a:pt x="2160" y="4409"/>
                    </a:lnTo>
                    <a:lnTo>
                      <a:pt x="2191" y="4377"/>
                    </a:lnTo>
                    <a:lnTo>
                      <a:pt x="2267" y="4352"/>
                    </a:lnTo>
                    <a:lnTo>
                      <a:pt x="2298" y="4201"/>
                    </a:lnTo>
                    <a:lnTo>
                      <a:pt x="2374" y="4201"/>
                    </a:lnTo>
                    <a:lnTo>
                      <a:pt x="2412" y="4591"/>
                    </a:lnTo>
                    <a:lnTo>
                      <a:pt x="2481" y="4377"/>
                    </a:lnTo>
                    <a:lnTo>
                      <a:pt x="2519" y="4377"/>
                    </a:lnTo>
                    <a:lnTo>
                      <a:pt x="2588" y="4232"/>
                    </a:lnTo>
                    <a:lnTo>
                      <a:pt x="2626" y="4264"/>
                    </a:lnTo>
                    <a:lnTo>
                      <a:pt x="2695" y="4201"/>
                    </a:lnTo>
                    <a:lnTo>
                      <a:pt x="2770" y="4082"/>
                    </a:lnTo>
                    <a:lnTo>
                      <a:pt x="2802" y="4082"/>
                    </a:lnTo>
                    <a:lnTo>
                      <a:pt x="2877" y="4024"/>
                    </a:lnTo>
                    <a:lnTo>
                      <a:pt x="2915" y="3994"/>
                    </a:lnTo>
                    <a:lnTo>
                      <a:pt x="2984" y="3994"/>
                    </a:lnTo>
                    <a:lnTo>
                      <a:pt x="3022" y="3938"/>
                    </a:lnTo>
                    <a:lnTo>
                      <a:pt x="3091" y="3938"/>
                    </a:lnTo>
                    <a:lnTo>
                      <a:pt x="3129" y="3874"/>
                    </a:lnTo>
                    <a:lnTo>
                      <a:pt x="3198" y="4049"/>
                    </a:lnTo>
                    <a:lnTo>
                      <a:pt x="3236" y="3874"/>
                    </a:lnTo>
                    <a:lnTo>
                      <a:pt x="3305" y="3994"/>
                    </a:lnTo>
                    <a:lnTo>
                      <a:pt x="3343" y="3843"/>
                    </a:lnTo>
                    <a:lnTo>
                      <a:pt x="3419" y="3786"/>
                    </a:lnTo>
                    <a:lnTo>
                      <a:pt x="3450" y="3698"/>
                    </a:lnTo>
                    <a:lnTo>
                      <a:pt x="3526" y="3786"/>
                    </a:lnTo>
                    <a:lnTo>
                      <a:pt x="3557" y="3938"/>
                    </a:lnTo>
                    <a:lnTo>
                      <a:pt x="3633" y="3963"/>
                    </a:lnTo>
                    <a:lnTo>
                      <a:pt x="3671" y="4082"/>
                    </a:lnTo>
                    <a:lnTo>
                      <a:pt x="3740" y="4113"/>
                    </a:lnTo>
                    <a:lnTo>
                      <a:pt x="3778" y="4049"/>
                    </a:lnTo>
                    <a:lnTo>
                      <a:pt x="3847" y="3786"/>
                    </a:lnTo>
                    <a:lnTo>
                      <a:pt x="3885" y="3874"/>
                    </a:lnTo>
                    <a:lnTo>
                      <a:pt x="3954" y="3786"/>
                    </a:lnTo>
                    <a:lnTo>
                      <a:pt x="3992" y="3579"/>
                    </a:lnTo>
                    <a:lnTo>
                      <a:pt x="4061" y="3339"/>
                    </a:lnTo>
                    <a:lnTo>
                      <a:pt x="4099" y="3219"/>
                    </a:lnTo>
                    <a:lnTo>
                      <a:pt x="4168" y="3276"/>
                    </a:lnTo>
                    <a:lnTo>
                      <a:pt x="4206" y="3219"/>
                    </a:lnTo>
                    <a:lnTo>
                      <a:pt x="4282" y="2948"/>
                    </a:lnTo>
                    <a:lnTo>
                      <a:pt x="4313" y="3131"/>
                    </a:lnTo>
                    <a:lnTo>
                      <a:pt x="4389" y="3427"/>
                    </a:lnTo>
                    <a:lnTo>
                      <a:pt x="4420" y="3579"/>
                    </a:lnTo>
                    <a:lnTo>
                      <a:pt x="4496" y="3604"/>
                    </a:lnTo>
                    <a:lnTo>
                      <a:pt x="4533" y="3459"/>
                    </a:lnTo>
                    <a:lnTo>
                      <a:pt x="4602" y="3396"/>
                    </a:lnTo>
                    <a:lnTo>
                      <a:pt x="4640" y="3698"/>
                    </a:lnTo>
                    <a:lnTo>
                      <a:pt x="4709" y="3515"/>
                    </a:lnTo>
                    <a:lnTo>
                      <a:pt x="4747" y="3579"/>
                    </a:lnTo>
                    <a:lnTo>
                      <a:pt x="4816" y="3994"/>
                    </a:lnTo>
                    <a:lnTo>
                      <a:pt x="4854" y="4232"/>
                    </a:lnTo>
                    <a:lnTo>
                      <a:pt x="4924" y="4591"/>
                    </a:lnTo>
                    <a:lnTo>
                      <a:pt x="4961" y="4321"/>
                    </a:lnTo>
                    <a:lnTo>
                      <a:pt x="5037" y="4441"/>
                    </a:lnTo>
                    <a:lnTo>
                      <a:pt x="5068" y="4409"/>
                    </a:lnTo>
                    <a:lnTo>
                      <a:pt x="5144" y="4352"/>
                    </a:lnTo>
                    <a:lnTo>
                      <a:pt x="5175" y="4289"/>
                    </a:lnTo>
                    <a:lnTo>
                      <a:pt x="5213" y="4497"/>
                    </a:lnTo>
                    <a:lnTo>
                      <a:pt x="5289" y="4528"/>
                    </a:lnTo>
                    <a:lnTo>
                      <a:pt x="5320" y="4591"/>
                    </a:lnTo>
                    <a:lnTo>
                      <a:pt x="5396" y="4321"/>
                    </a:lnTo>
                    <a:lnTo>
                      <a:pt x="5427" y="4201"/>
                    </a:lnTo>
                    <a:lnTo>
                      <a:pt x="5503" y="4169"/>
                    </a:lnTo>
                    <a:lnTo>
                      <a:pt x="5541" y="4352"/>
                    </a:lnTo>
                    <a:lnTo>
                      <a:pt x="5610" y="4113"/>
                    </a:lnTo>
                    <a:lnTo>
                      <a:pt x="5648" y="3994"/>
                    </a:lnTo>
                    <a:lnTo>
                      <a:pt x="5717" y="3874"/>
                    </a:lnTo>
                    <a:lnTo>
                      <a:pt x="5755" y="3963"/>
                    </a:lnTo>
                    <a:lnTo>
                      <a:pt x="5824" y="3906"/>
                    </a:lnTo>
                    <a:lnTo>
                      <a:pt x="5862" y="4024"/>
                    </a:lnTo>
                    <a:lnTo>
                      <a:pt x="5931" y="3994"/>
                    </a:lnTo>
                    <a:lnTo>
                      <a:pt x="5969" y="4144"/>
                    </a:lnTo>
                    <a:lnTo>
                      <a:pt x="6038" y="4144"/>
                    </a:lnTo>
                    <a:lnTo>
                      <a:pt x="6076" y="4409"/>
                    </a:lnTo>
                    <a:lnTo>
                      <a:pt x="6152" y="4560"/>
                    </a:lnTo>
                    <a:lnTo>
                      <a:pt x="6183" y="4617"/>
                    </a:lnTo>
                    <a:lnTo>
                      <a:pt x="6259" y="4825"/>
                    </a:lnTo>
                    <a:lnTo>
                      <a:pt x="6290" y="4497"/>
                    </a:lnTo>
                    <a:lnTo>
                      <a:pt x="6365" y="4528"/>
                    </a:lnTo>
                    <a:lnTo>
                      <a:pt x="6403" y="4377"/>
                    </a:lnTo>
                    <a:lnTo>
                      <a:pt x="6472" y="4321"/>
                    </a:lnTo>
                    <a:lnTo>
                      <a:pt x="6510" y="4591"/>
                    </a:lnTo>
                    <a:lnTo>
                      <a:pt x="6579" y="4591"/>
                    </a:lnTo>
                    <a:lnTo>
                      <a:pt x="6617" y="4560"/>
                    </a:lnTo>
                    <a:lnTo>
                      <a:pt x="6686" y="4711"/>
                    </a:lnTo>
                    <a:lnTo>
                      <a:pt x="6724" y="4887"/>
                    </a:lnTo>
                    <a:lnTo>
                      <a:pt x="6794" y="4856"/>
                    </a:lnTo>
                    <a:lnTo>
                      <a:pt x="6831" y="5039"/>
                    </a:lnTo>
                    <a:lnTo>
                      <a:pt x="6907" y="5694"/>
                    </a:lnTo>
                    <a:lnTo>
                      <a:pt x="6938" y="5663"/>
                    </a:lnTo>
                    <a:lnTo>
                      <a:pt x="7014" y="5990"/>
                    </a:lnTo>
                    <a:lnTo>
                      <a:pt x="7046" y="6166"/>
                    </a:lnTo>
                    <a:lnTo>
                      <a:pt x="7121" y="5814"/>
                    </a:lnTo>
                    <a:lnTo>
                      <a:pt x="7159" y="6261"/>
                    </a:lnTo>
                    <a:lnTo>
                      <a:pt x="7228" y="6494"/>
                    </a:lnTo>
                    <a:lnTo>
                      <a:pt x="7266" y="6469"/>
                    </a:lnTo>
                    <a:lnTo>
                      <a:pt x="7335" y="6494"/>
                    </a:lnTo>
                    <a:lnTo>
                      <a:pt x="7373" y="6261"/>
                    </a:lnTo>
                    <a:lnTo>
                      <a:pt x="7442" y="6141"/>
                    </a:lnTo>
                    <a:lnTo>
                      <a:pt x="7480" y="6318"/>
                    </a:lnTo>
                    <a:lnTo>
                      <a:pt x="7549" y="6229"/>
                    </a:lnTo>
                    <a:lnTo>
                      <a:pt x="7587" y="6046"/>
                    </a:lnTo>
                    <a:lnTo>
                      <a:pt x="7663" y="6405"/>
                    </a:lnTo>
                    <a:lnTo>
                      <a:pt x="7694" y="6708"/>
                    </a:lnTo>
                    <a:lnTo>
                      <a:pt x="7770" y="6588"/>
                    </a:lnTo>
                    <a:lnTo>
                      <a:pt x="7801" y="6557"/>
                    </a:lnTo>
                    <a:lnTo>
                      <a:pt x="7877" y="6494"/>
                    </a:lnTo>
                    <a:lnTo>
                      <a:pt x="7915" y="6677"/>
                    </a:lnTo>
                    <a:lnTo>
                      <a:pt x="7984" y="6765"/>
                    </a:lnTo>
                    <a:lnTo>
                      <a:pt x="8022" y="6942"/>
                    </a:lnTo>
                    <a:lnTo>
                      <a:pt x="8091" y="6884"/>
                    </a:lnTo>
                    <a:lnTo>
                      <a:pt x="8128" y="6614"/>
                    </a:lnTo>
                    <a:lnTo>
                      <a:pt x="8198" y="6437"/>
                    </a:lnTo>
                    <a:lnTo>
                      <a:pt x="8235" y="6469"/>
                    </a:lnTo>
                    <a:lnTo>
                      <a:pt x="8305" y="6261"/>
                    </a:lnTo>
                    <a:lnTo>
                      <a:pt x="8342" y="6110"/>
                    </a:lnTo>
                    <a:lnTo>
                      <a:pt x="8412" y="6110"/>
                    </a:lnTo>
                    <a:lnTo>
                      <a:pt x="8449" y="6022"/>
                    </a:lnTo>
                    <a:lnTo>
                      <a:pt x="8525" y="5870"/>
                    </a:lnTo>
                    <a:lnTo>
                      <a:pt x="8594" y="5959"/>
                    </a:lnTo>
                    <a:lnTo>
                      <a:pt x="8632" y="5870"/>
                    </a:lnTo>
                    <a:lnTo>
                      <a:pt x="8701" y="5782"/>
                    </a:lnTo>
                    <a:lnTo>
                      <a:pt x="8739" y="5631"/>
                    </a:lnTo>
                    <a:lnTo>
                      <a:pt x="8808" y="5631"/>
                    </a:lnTo>
                    <a:lnTo>
                      <a:pt x="8846" y="5814"/>
                    </a:lnTo>
                    <a:lnTo>
                      <a:pt x="8916" y="5782"/>
                    </a:lnTo>
                    <a:lnTo>
                      <a:pt x="8953" y="5814"/>
                    </a:lnTo>
                    <a:lnTo>
                      <a:pt x="9029" y="5870"/>
                    </a:lnTo>
                    <a:lnTo>
                      <a:pt x="9060" y="5600"/>
                    </a:lnTo>
                    <a:lnTo>
                      <a:pt x="9136" y="5391"/>
                    </a:lnTo>
                    <a:lnTo>
                      <a:pt x="9168" y="5303"/>
                    </a:lnTo>
                    <a:lnTo>
                      <a:pt x="9243" y="5272"/>
                    </a:lnTo>
                    <a:lnTo>
                      <a:pt x="9281" y="5246"/>
                    </a:lnTo>
                    <a:lnTo>
                      <a:pt x="9350" y="5246"/>
                    </a:lnTo>
                    <a:lnTo>
                      <a:pt x="9388" y="5159"/>
                    </a:lnTo>
                    <a:lnTo>
                      <a:pt x="9457" y="5272"/>
                    </a:lnTo>
                    <a:lnTo>
                      <a:pt x="9495" y="4976"/>
                    </a:lnTo>
                    <a:lnTo>
                      <a:pt x="9564" y="4919"/>
                    </a:lnTo>
                    <a:lnTo>
                      <a:pt x="9602" y="4944"/>
                    </a:lnTo>
                    <a:lnTo>
                      <a:pt x="9671" y="5007"/>
                    </a:lnTo>
                    <a:lnTo>
                      <a:pt x="9709" y="4856"/>
                    </a:lnTo>
                    <a:lnTo>
                      <a:pt x="9785" y="4768"/>
                    </a:lnTo>
                    <a:lnTo>
                      <a:pt x="9816" y="4736"/>
                    </a:lnTo>
                    <a:lnTo>
                      <a:pt x="9892" y="4856"/>
                    </a:lnTo>
                    <a:lnTo>
                      <a:pt x="9923" y="4800"/>
                    </a:lnTo>
                    <a:lnTo>
                      <a:pt x="9998" y="4680"/>
                    </a:lnTo>
                    <a:lnTo>
                      <a:pt x="10036" y="4648"/>
                    </a:lnTo>
                    <a:lnTo>
                      <a:pt x="10105" y="4617"/>
                    </a:lnTo>
                    <a:lnTo>
                      <a:pt x="10143" y="4591"/>
                    </a:lnTo>
                    <a:lnTo>
                      <a:pt x="10212" y="4680"/>
                    </a:lnTo>
                    <a:lnTo>
                      <a:pt x="10250" y="4711"/>
                    </a:lnTo>
                    <a:lnTo>
                      <a:pt x="10320" y="4591"/>
                    </a:lnTo>
                    <a:lnTo>
                      <a:pt x="10357" y="4617"/>
                    </a:lnTo>
                    <a:lnTo>
                      <a:pt x="10427" y="4528"/>
                    </a:lnTo>
                    <a:lnTo>
                      <a:pt x="10464" y="4497"/>
                    </a:lnTo>
                    <a:lnTo>
                      <a:pt x="10534" y="4711"/>
                    </a:lnTo>
                    <a:lnTo>
                      <a:pt x="10571" y="4800"/>
                    </a:lnTo>
                    <a:lnTo>
                      <a:pt x="10647" y="4919"/>
                    </a:lnTo>
                    <a:lnTo>
                      <a:pt x="10679" y="4825"/>
                    </a:lnTo>
                    <a:lnTo>
                      <a:pt x="10754" y="4736"/>
                    </a:lnTo>
                    <a:lnTo>
                      <a:pt x="10786" y="4736"/>
                    </a:lnTo>
                    <a:lnTo>
                      <a:pt x="10861" y="4560"/>
                    </a:lnTo>
                    <a:lnTo>
                      <a:pt x="10899" y="4409"/>
                    </a:lnTo>
                    <a:lnTo>
                      <a:pt x="10968" y="4352"/>
                    </a:lnTo>
                    <a:lnTo>
                      <a:pt x="11006" y="4321"/>
                    </a:lnTo>
                    <a:lnTo>
                      <a:pt x="11075" y="4264"/>
                    </a:lnTo>
                    <a:lnTo>
                      <a:pt x="11113" y="4201"/>
                    </a:lnTo>
                    <a:lnTo>
                      <a:pt x="11182" y="4144"/>
                    </a:lnTo>
                    <a:lnTo>
                      <a:pt x="11220" y="4113"/>
                    </a:lnTo>
                    <a:lnTo>
                      <a:pt x="11290" y="4232"/>
                    </a:lnTo>
                    <a:lnTo>
                      <a:pt x="11327" y="4711"/>
                    </a:lnTo>
                    <a:lnTo>
                      <a:pt x="11403" y="4560"/>
                    </a:lnTo>
                    <a:lnTo>
                      <a:pt x="11434" y="4768"/>
                    </a:lnTo>
                    <a:lnTo>
                      <a:pt x="11510" y="4768"/>
                    </a:lnTo>
                    <a:lnTo>
                      <a:pt x="11541" y="4825"/>
                    </a:lnTo>
                    <a:lnTo>
                      <a:pt x="11617" y="4768"/>
                    </a:lnTo>
                    <a:lnTo>
                      <a:pt x="11655" y="4591"/>
                    </a:lnTo>
                    <a:lnTo>
                      <a:pt x="11724" y="4711"/>
                    </a:lnTo>
                    <a:lnTo>
                      <a:pt x="11761" y="4976"/>
                    </a:lnTo>
                    <a:lnTo>
                      <a:pt x="11831" y="4711"/>
                    </a:lnTo>
                    <a:lnTo>
                      <a:pt x="11868" y="4711"/>
                    </a:lnTo>
                    <a:lnTo>
                      <a:pt x="11938" y="4528"/>
                    </a:lnTo>
                    <a:lnTo>
                      <a:pt x="11975" y="4472"/>
                    </a:lnTo>
                    <a:lnTo>
                      <a:pt x="12045" y="4352"/>
                    </a:lnTo>
                    <a:lnTo>
                      <a:pt x="12082" y="4591"/>
                    </a:lnTo>
                    <a:lnTo>
                      <a:pt x="12158" y="4617"/>
                    </a:lnTo>
                    <a:lnTo>
                      <a:pt x="12190" y="4648"/>
                    </a:lnTo>
                    <a:lnTo>
                      <a:pt x="12265" y="4441"/>
                    </a:lnTo>
                    <a:lnTo>
                      <a:pt x="12297" y="4409"/>
                    </a:lnTo>
                    <a:lnTo>
                      <a:pt x="12372" y="4289"/>
                    </a:lnTo>
                    <a:lnTo>
                      <a:pt x="12410" y="4082"/>
                    </a:lnTo>
                    <a:lnTo>
                      <a:pt x="12479" y="4082"/>
                    </a:lnTo>
                    <a:lnTo>
                      <a:pt x="12517" y="3994"/>
                    </a:lnTo>
                    <a:lnTo>
                      <a:pt x="12586" y="3843"/>
                    </a:lnTo>
                    <a:lnTo>
                      <a:pt x="12624" y="3786"/>
                    </a:lnTo>
                    <a:lnTo>
                      <a:pt x="12693" y="3843"/>
                    </a:lnTo>
                    <a:lnTo>
                      <a:pt x="12731" y="3666"/>
                    </a:lnTo>
                    <a:lnTo>
                      <a:pt x="12801" y="3786"/>
                    </a:lnTo>
                    <a:lnTo>
                      <a:pt x="12838" y="3755"/>
                    </a:lnTo>
                    <a:lnTo>
                      <a:pt x="12908" y="3786"/>
                    </a:lnTo>
                    <a:lnTo>
                      <a:pt x="12945" y="3604"/>
                    </a:lnTo>
                    <a:lnTo>
                      <a:pt x="13021" y="3604"/>
                    </a:lnTo>
                    <a:lnTo>
                      <a:pt x="13052" y="3698"/>
                    </a:lnTo>
                    <a:lnTo>
                      <a:pt x="13128" y="3666"/>
                    </a:lnTo>
                    <a:lnTo>
                      <a:pt x="13160" y="3698"/>
                    </a:lnTo>
                    <a:lnTo>
                      <a:pt x="13235" y="3698"/>
                    </a:lnTo>
                    <a:lnTo>
                      <a:pt x="13273" y="3666"/>
                    </a:lnTo>
                    <a:lnTo>
                      <a:pt x="13342" y="3547"/>
                    </a:lnTo>
                    <a:lnTo>
                      <a:pt x="13380" y="3604"/>
                    </a:lnTo>
                    <a:lnTo>
                      <a:pt x="13449" y="3666"/>
                    </a:lnTo>
                    <a:lnTo>
                      <a:pt x="13487" y="3490"/>
                    </a:lnTo>
                    <a:lnTo>
                      <a:pt x="13556" y="3427"/>
                    </a:lnTo>
                    <a:lnTo>
                      <a:pt x="13594" y="3339"/>
                    </a:lnTo>
                    <a:lnTo>
                      <a:pt x="13663" y="3515"/>
                    </a:lnTo>
                    <a:lnTo>
                      <a:pt x="13701" y="3459"/>
                    </a:lnTo>
                    <a:lnTo>
                      <a:pt x="13776" y="3490"/>
                    </a:lnTo>
                    <a:lnTo>
                      <a:pt x="13808" y="3724"/>
                    </a:lnTo>
                    <a:lnTo>
                      <a:pt x="13883" y="3490"/>
                    </a:lnTo>
                    <a:lnTo>
                      <a:pt x="13915" y="3396"/>
                    </a:lnTo>
                    <a:lnTo>
                      <a:pt x="13990" y="3339"/>
                    </a:lnTo>
                    <a:lnTo>
                      <a:pt x="14027" y="3396"/>
                    </a:lnTo>
                    <a:lnTo>
                      <a:pt x="14096" y="3307"/>
                    </a:lnTo>
                    <a:lnTo>
                      <a:pt x="14134" y="3276"/>
                    </a:lnTo>
                    <a:lnTo>
                      <a:pt x="14203" y="3396"/>
                    </a:lnTo>
                    <a:lnTo>
                      <a:pt x="14241" y="3427"/>
                    </a:lnTo>
                    <a:lnTo>
                      <a:pt x="14311" y="3459"/>
                    </a:lnTo>
                    <a:lnTo>
                      <a:pt x="14348" y="3490"/>
                    </a:lnTo>
                    <a:lnTo>
                      <a:pt x="14418" y="3579"/>
                    </a:lnTo>
                    <a:lnTo>
                      <a:pt x="14455" y="3755"/>
                    </a:lnTo>
                    <a:lnTo>
                      <a:pt x="14531" y="3818"/>
                    </a:lnTo>
                    <a:lnTo>
                      <a:pt x="14563" y="3724"/>
                    </a:lnTo>
                    <a:lnTo>
                      <a:pt x="14638" y="3339"/>
                    </a:lnTo>
                    <a:lnTo>
                      <a:pt x="14670" y="3251"/>
                    </a:lnTo>
                    <a:lnTo>
                      <a:pt x="14745" y="3370"/>
                    </a:lnTo>
                    <a:lnTo>
                      <a:pt x="14783" y="3219"/>
                    </a:lnTo>
                    <a:lnTo>
                      <a:pt x="14852" y="3370"/>
                    </a:lnTo>
                    <a:lnTo>
                      <a:pt x="14890" y="3755"/>
                    </a:lnTo>
                    <a:lnTo>
                      <a:pt x="14959" y="3818"/>
                    </a:lnTo>
                    <a:lnTo>
                      <a:pt x="14997" y="4113"/>
                    </a:lnTo>
                    <a:lnTo>
                      <a:pt x="15066" y="3843"/>
                    </a:lnTo>
                    <a:lnTo>
                      <a:pt x="15104" y="3786"/>
                    </a:lnTo>
                    <a:lnTo>
                      <a:pt x="15173" y="3938"/>
                    </a:lnTo>
                    <a:lnTo>
                      <a:pt x="15211" y="3786"/>
                    </a:lnTo>
                    <a:lnTo>
                      <a:pt x="15281" y="4169"/>
                    </a:lnTo>
                    <a:lnTo>
                      <a:pt x="15318" y="4232"/>
                    </a:lnTo>
                    <a:lnTo>
                      <a:pt x="15393" y="4144"/>
                    </a:lnTo>
                    <a:lnTo>
                      <a:pt x="15425" y="3755"/>
                    </a:lnTo>
                    <a:lnTo>
                      <a:pt x="15500" y="3786"/>
                    </a:lnTo>
                    <a:lnTo>
                      <a:pt x="15533" y="3490"/>
                    </a:lnTo>
                    <a:lnTo>
                      <a:pt x="15607" y="3635"/>
                    </a:lnTo>
                    <a:lnTo>
                      <a:pt x="15645" y="3666"/>
                    </a:lnTo>
                    <a:lnTo>
                      <a:pt x="15715" y="3938"/>
                    </a:lnTo>
                    <a:lnTo>
                      <a:pt x="15752" y="4201"/>
                    </a:lnTo>
                    <a:lnTo>
                      <a:pt x="15822" y="3755"/>
                    </a:lnTo>
                    <a:lnTo>
                      <a:pt x="15859" y="3786"/>
                    </a:lnTo>
                    <a:lnTo>
                      <a:pt x="15929" y="4024"/>
                    </a:lnTo>
                    <a:lnTo>
                      <a:pt x="15966" y="3874"/>
                    </a:lnTo>
                    <a:lnTo>
                      <a:pt x="16036" y="3874"/>
                    </a:lnTo>
                    <a:lnTo>
                      <a:pt x="16074" y="3874"/>
                    </a:lnTo>
                    <a:lnTo>
                      <a:pt x="16149" y="3724"/>
                    </a:lnTo>
                    <a:lnTo>
                      <a:pt x="16181" y="3786"/>
                    </a:lnTo>
                    <a:lnTo>
                      <a:pt x="16256" y="3818"/>
                    </a:lnTo>
                    <a:lnTo>
                      <a:pt x="16288" y="3698"/>
                    </a:lnTo>
                    <a:lnTo>
                      <a:pt x="16363" y="3604"/>
                    </a:lnTo>
                    <a:lnTo>
                      <a:pt x="16401" y="3547"/>
                    </a:lnTo>
                    <a:lnTo>
                      <a:pt x="16470" y="3698"/>
                    </a:lnTo>
                    <a:lnTo>
                      <a:pt x="16508" y="3635"/>
                    </a:lnTo>
                    <a:lnTo>
                      <a:pt x="16577" y="3635"/>
                    </a:lnTo>
                    <a:lnTo>
                      <a:pt x="16615" y="3843"/>
                    </a:lnTo>
                    <a:lnTo>
                      <a:pt x="16685" y="3604"/>
                    </a:lnTo>
                    <a:lnTo>
                      <a:pt x="16722" y="3490"/>
                    </a:lnTo>
                    <a:lnTo>
                      <a:pt x="16792" y="3459"/>
                    </a:lnTo>
                    <a:lnTo>
                      <a:pt x="16829" y="3490"/>
                    </a:lnTo>
                    <a:lnTo>
                      <a:pt x="16905" y="3396"/>
                    </a:lnTo>
                    <a:lnTo>
                      <a:pt x="16936" y="3307"/>
                    </a:lnTo>
                    <a:lnTo>
                      <a:pt x="17012" y="3427"/>
                    </a:lnTo>
                    <a:lnTo>
                      <a:pt x="17044" y="3339"/>
                    </a:lnTo>
                    <a:lnTo>
                      <a:pt x="17119" y="3339"/>
                    </a:lnTo>
                    <a:lnTo>
                      <a:pt x="17151" y="3396"/>
                    </a:lnTo>
                    <a:lnTo>
                      <a:pt x="17226" y="3370"/>
                    </a:lnTo>
                    <a:lnTo>
                      <a:pt x="17263" y="3339"/>
                    </a:lnTo>
                    <a:lnTo>
                      <a:pt x="17333" y="3339"/>
                    </a:lnTo>
                    <a:lnTo>
                      <a:pt x="17370" y="3396"/>
                    </a:lnTo>
                    <a:lnTo>
                      <a:pt x="17440" y="3131"/>
                    </a:lnTo>
                    <a:lnTo>
                      <a:pt x="17477" y="3307"/>
                    </a:lnTo>
                    <a:lnTo>
                      <a:pt x="17547" y="3100"/>
                    </a:lnTo>
                    <a:lnTo>
                      <a:pt x="17585" y="3219"/>
                    </a:lnTo>
                    <a:lnTo>
                      <a:pt x="17654" y="3219"/>
                    </a:lnTo>
                    <a:lnTo>
                      <a:pt x="17692" y="3043"/>
                    </a:lnTo>
                    <a:lnTo>
                      <a:pt x="17767" y="3011"/>
                    </a:lnTo>
                    <a:lnTo>
                      <a:pt x="17799" y="3043"/>
                    </a:lnTo>
                    <a:lnTo>
                      <a:pt x="17874" y="3100"/>
                    </a:lnTo>
                    <a:lnTo>
                      <a:pt x="17906" y="2948"/>
                    </a:lnTo>
                    <a:lnTo>
                      <a:pt x="17981" y="2804"/>
                    </a:lnTo>
                    <a:lnTo>
                      <a:pt x="18019" y="2804"/>
                    </a:lnTo>
                    <a:lnTo>
                      <a:pt x="18088" y="2829"/>
                    </a:lnTo>
                    <a:lnTo>
                      <a:pt x="18126" y="2772"/>
                    </a:lnTo>
                    <a:lnTo>
                      <a:pt x="18196" y="2891"/>
                    </a:lnTo>
                    <a:lnTo>
                      <a:pt x="18233" y="2772"/>
                    </a:lnTo>
                    <a:lnTo>
                      <a:pt x="18303" y="2980"/>
                    </a:lnTo>
                    <a:lnTo>
                      <a:pt x="18340" y="2923"/>
                    </a:lnTo>
                    <a:lnTo>
                      <a:pt x="18410" y="3131"/>
                    </a:lnTo>
                    <a:lnTo>
                      <a:pt x="18447" y="3307"/>
                    </a:lnTo>
                    <a:lnTo>
                      <a:pt x="18523" y="3068"/>
                    </a:lnTo>
                    <a:lnTo>
                      <a:pt x="18555" y="2948"/>
                    </a:lnTo>
                    <a:lnTo>
                      <a:pt x="18630" y="2948"/>
                    </a:lnTo>
                    <a:lnTo>
                      <a:pt x="18662" y="2891"/>
                    </a:lnTo>
                    <a:lnTo>
                      <a:pt x="18737" y="2772"/>
                    </a:lnTo>
                    <a:lnTo>
                      <a:pt x="18775" y="2829"/>
                    </a:lnTo>
                    <a:lnTo>
                      <a:pt x="18844" y="2652"/>
                    </a:lnTo>
                    <a:lnTo>
                      <a:pt x="18882" y="2596"/>
                    </a:lnTo>
                    <a:lnTo>
                      <a:pt x="18951" y="2564"/>
                    </a:lnTo>
                    <a:lnTo>
                      <a:pt x="18989" y="2501"/>
                    </a:lnTo>
                    <a:lnTo>
                      <a:pt x="19058" y="2445"/>
                    </a:lnTo>
                    <a:lnTo>
                      <a:pt x="19096" y="2476"/>
                    </a:lnTo>
                    <a:lnTo>
                      <a:pt x="19166" y="2445"/>
                    </a:lnTo>
                    <a:lnTo>
                      <a:pt x="19203" y="2564"/>
                    </a:lnTo>
                    <a:lnTo>
                      <a:pt x="19278" y="2501"/>
                    </a:lnTo>
                    <a:lnTo>
                      <a:pt x="19310" y="2356"/>
                    </a:lnTo>
                    <a:lnTo>
                      <a:pt x="19385" y="2356"/>
                    </a:lnTo>
                    <a:lnTo>
                      <a:pt x="19417" y="2501"/>
                    </a:lnTo>
                    <a:lnTo>
                      <a:pt x="19492" y="2476"/>
                    </a:lnTo>
                    <a:lnTo>
                      <a:pt x="19524" y="2532"/>
                    </a:lnTo>
                    <a:lnTo>
                      <a:pt x="19599" y="2413"/>
                    </a:lnTo>
                    <a:lnTo>
                      <a:pt x="19637" y="2652"/>
                    </a:lnTo>
                    <a:lnTo>
                      <a:pt x="19707" y="2413"/>
                    </a:lnTo>
                    <a:lnTo>
                      <a:pt x="19744" y="2356"/>
                    </a:lnTo>
                    <a:lnTo>
                      <a:pt x="19814" y="2148"/>
                    </a:lnTo>
                    <a:lnTo>
                      <a:pt x="19851" y="2086"/>
                    </a:lnTo>
                    <a:lnTo>
                      <a:pt x="19921" y="2117"/>
                    </a:lnTo>
                    <a:lnTo>
                      <a:pt x="19959" y="2148"/>
                    </a:lnTo>
                    <a:lnTo>
                      <a:pt x="20028" y="2268"/>
                    </a:lnTo>
                    <a:lnTo>
                      <a:pt x="20066" y="2293"/>
                    </a:lnTo>
                    <a:lnTo>
                      <a:pt x="20141" y="2501"/>
                    </a:lnTo>
                    <a:lnTo>
                      <a:pt x="20173" y="2413"/>
                    </a:lnTo>
                    <a:lnTo>
                      <a:pt x="20248" y="2356"/>
                    </a:lnTo>
                    <a:lnTo>
                      <a:pt x="20280" y="2148"/>
                    </a:lnTo>
                    <a:lnTo>
                      <a:pt x="20355" y="2028"/>
                    </a:lnTo>
                    <a:lnTo>
                      <a:pt x="20393" y="1966"/>
                    </a:lnTo>
                    <a:lnTo>
                      <a:pt x="20462" y="1878"/>
                    </a:lnTo>
                    <a:lnTo>
                      <a:pt x="20500" y="1846"/>
                    </a:lnTo>
                    <a:lnTo>
                      <a:pt x="20569" y="1878"/>
                    </a:lnTo>
                    <a:lnTo>
                      <a:pt x="20607" y="1934"/>
                    </a:lnTo>
                    <a:lnTo>
                      <a:pt x="20645" y="2054"/>
                    </a:lnTo>
                    <a:lnTo>
                      <a:pt x="20714" y="1966"/>
                    </a:lnTo>
                    <a:lnTo>
                      <a:pt x="20752" y="1727"/>
                    </a:lnTo>
                    <a:lnTo>
                      <a:pt x="20821" y="1493"/>
                    </a:lnTo>
                    <a:lnTo>
                      <a:pt x="20859" y="1550"/>
                    </a:lnTo>
                    <a:lnTo>
                      <a:pt x="20929" y="1582"/>
                    </a:lnTo>
                    <a:lnTo>
                      <a:pt x="20966" y="1550"/>
                    </a:lnTo>
                    <a:lnTo>
                      <a:pt x="21035" y="1373"/>
                    </a:lnTo>
                    <a:lnTo>
                      <a:pt x="21073" y="1223"/>
                    </a:lnTo>
                    <a:lnTo>
                      <a:pt x="21148" y="1223"/>
                    </a:lnTo>
                    <a:lnTo>
                      <a:pt x="21180" y="1342"/>
                    </a:lnTo>
                    <a:lnTo>
                      <a:pt x="21255" y="1223"/>
                    </a:lnTo>
                    <a:lnTo>
                      <a:pt x="21287" y="1159"/>
                    </a:lnTo>
                    <a:lnTo>
                      <a:pt x="21362" y="1046"/>
                    </a:lnTo>
                    <a:lnTo>
                      <a:pt x="21400" y="1159"/>
                    </a:lnTo>
                    <a:lnTo>
                      <a:pt x="21470" y="1223"/>
                    </a:lnTo>
                    <a:lnTo>
                      <a:pt x="21507" y="1071"/>
                    </a:lnTo>
                    <a:lnTo>
                      <a:pt x="21577" y="951"/>
                    </a:lnTo>
                    <a:lnTo>
                      <a:pt x="21614" y="926"/>
                    </a:lnTo>
                    <a:lnTo>
                      <a:pt x="21684" y="1014"/>
                    </a:lnTo>
                    <a:lnTo>
                      <a:pt x="21722" y="983"/>
                    </a:lnTo>
                    <a:lnTo>
                      <a:pt x="21791" y="1071"/>
                    </a:lnTo>
                    <a:lnTo>
                      <a:pt x="21829" y="1373"/>
                    </a:lnTo>
                    <a:lnTo>
                      <a:pt x="21898" y="1462"/>
                    </a:lnTo>
                    <a:lnTo>
                      <a:pt x="21936" y="1191"/>
                    </a:lnTo>
                    <a:lnTo>
                      <a:pt x="22011" y="1191"/>
                    </a:lnTo>
                    <a:lnTo>
                      <a:pt x="22043" y="1134"/>
                    </a:lnTo>
                    <a:lnTo>
                      <a:pt x="22118" y="1046"/>
                    </a:lnTo>
                    <a:lnTo>
                      <a:pt x="22150" y="1310"/>
                    </a:lnTo>
                    <a:lnTo>
                      <a:pt x="22225" y="1254"/>
                    </a:lnTo>
                    <a:lnTo>
                      <a:pt x="22263" y="1279"/>
                    </a:lnTo>
                    <a:lnTo>
                      <a:pt x="22332" y="1134"/>
                    </a:lnTo>
                    <a:lnTo>
                      <a:pt x="22370" y="1279"/>
                    </a:lnTo>
                    <a:lnTo>
                      <a:pt x="22440" y="1223"/>
                    </a:lnTo>
                    <a:lnTo>
                      <a:pt x="22477" y="1223"/>
                    </a:lnTo>
                    <a:lnTo>
                      <a:pt x="22547" y="1223"/>
                    </a:lnTo>
                    <a:lnTo>
                      <a:pt x="22584" y="1254"/>
                    </a:lnTo>
                    <a:lnTo>
                      <a:pt x="22654" y="1191"/>
                    </a:lnTo>
                    <a:lnTo>
                      <a:pt x="22691" y="1071"/>
                    </a:lnTo>
                    <a:lnTo>
                      <a:pt x="22766" y="951"/>
                    </a:lnTo>
                    <a:lnTo>
                      <a:pt x="22798" y="895"/>
                    </a:lnTo>
                    <a:lnTo>
                      <a:pt x="22874" y="864"/>
                    </a:lnTo>
                    <a:lnTo>
                      <a:pt x="22905" y="744"/>
                    </a:lnTo>
                    <a:lnTo>
                      <a:pt x="22981" y="775"/>
                    </a:lnTo>
                    <a:lnTo>
                      <a:pt x="23018" y="687"/>
                    </a:lnTo>
                    <a:lnTo>
                      <a:pt x="23088" y="807"/>
                    </a:lnTo>
                    <a:lnTo>
                      <a:pt x="23125" y="744"/>
                    </a:lnTo>
                    <a:lnTo>
                      <a:pt x="23195" y="599"/>
                    </a:lnTo>
                    <a:lnTo>
                      <a:pt x="23233" y="712"/>
                    </a:lnTo>
                    <a:lnTo>
                      <a:pt x="23302" y="895"/>
                    </a:lnTo>
                    <a:lnTo>
                      <a:pt x="23340" y="712"/>
                    </a:lnTo>
                    <a:lnTo>
                      <a:pt x="23409" y="567"/>
                    </a:lnTo>
                    <a:lnTo>
                      <a:pt x="23447" y="567"/>
                    </a:lnTo>
                    <a:lnTo>
                      <a:pt x="23522" y="479"/>
                    </a:lnTo>
                    <a:lnTo>
                      <a:pt x="23554" y="536"/>
                    </a:lnTo>
                    <a:lnTo>
                      <a:pt x="23629" y="536"/>
                    </a:lnTo>
                    <a:lnTo>
                      <a:pt x="23661" y="712"/>
                    </a:lnTo>
                    <a:lnTo>
                      <a:pt x="23736" y="895"/>
                    </a:lnTo>
                    <a:lnTo>
                      <a:pt x="23774" y="864"/>
                    </a:lnTo>
                    <a:lnTo>
                      <a:pt x="23844" y="1254"/>
                    </a:lnTo>
                    <a:lnTo>
                      <a:pt x="23881" y="951"/>
                    </a:lnTo>
                    <a:lnTo>
                      <a:pt x="23951" y="807"/>
                    </a:lnTo>
                    <a:lnTo>
                      <a:pt x="23988" y="712"/>
                    </a:lnTo>
                    <a:lnTo>
                      <a:pt x="24058" y="655"/>
                    </a:lnTo>
                    <a:lnTo>
                      <a:pt x="24095" y="655"/>
                    </a:lnTo>
                    <a:lnTo>
                      <a:pt x="24165" y="536"/>
                    </a:lnTo>
                    <a:lnTo>
                      <a:pt x="24203" y="567"/>
                    </a:lnTo>
                    <a:lnTo>
                      <a:pt x="24272" y="744"/>
                    </a:lnTo>
                    <a:lnTo>
                      <a:pt x="24310" y="744"/>
                    </a:lnTo>
                    <a:lnTo>
                      <a:pt x="24385" y="624"/>
                    </a:lnTo>
                    <a:lnTo>
                      <a:pt x="24417" y="687"/>
                    </a:lnTo>
                    <a:lnTo>
                      <a:pt x="24492" y="712"/>
                    </a:lnTo>
                    <a:lnTo>
                      <a:pt x="24524" y="864"/>
                    </a:lnTo>
                    <a:lnTo>
                      <a:pt x="24599" y="599"/>
                    </a:lnTo>
                    <a:lnTo>
                      <a:pt x="24636" y="712"/>
                    </a:lnTo>
                    <a:lnTo>
                      <a:pt x="24706" y="479"/>
                    </a:lnTo>
                    <a:lnTo>
                      <a:pt x="24744" y="416"/>
                    </a:lnTo>
                    <a:lnTo>
                      <a:pt x="24813" y="328"/>
                    </a:lnTo>
                    <a:lnTo>
                      <a:pt x="24851" y="177"/>
                    </a:lnTo>
                    <a:lnTo>
                      <a:pt x="24920" y="296"/>
                    </a:lnTo>
                    <a:lnTo>
                      <a:pt x="24958" y="536"/>
                    </a:lnTo>
                    <a:lnTo>
                      <a:pt x="25027" y="416"/>
                    </a:lnTo>
                    <a:lnTo>
                      <a:pt x="25065" y="448"/>
                    </a:lnTo>
                    <a:lnTo>
                      <a:pt x="25140" y="416"/>
                    </a:lnTo>
                    <a:lnTo>
                      <a:pt x="25172" y="208"/>
                    </a:lnTo>
                    <a:lnTo>
                      <a:pt x="25247" y="57"/>
                    </a:lnTo>
                    <a:lnTo>
                      <a:pt x="25279" y="0"/>
                    </a:lnTo>
                    <a:lnTo>
                      <a:pt x="25355" y="120"/>
                    </a:lnTo>
                    <a:lnTo>
                      <a:pt x="25392" y="208"/>
                    </a:lnTo>
                    <a:lnTo>
                      <a:pt x="25462" y="32"/>
                    </a:lnTo>
                    <a:lnTo>
                      <a:pt x="25499" y="32"/>
                    </a:lnTo>
                    <a:lnTo>
                      <a:pt x="25569" y="151"/>
                    </a:lnTo>
                    <a:lnTo>
                      <a:pt x="25606" y="120"/>
                    </a:lnTo>
                    <a:lnTo>
                      <a:pt x="25676" y="151"/>
                    </a:lnTo>
                    <a:lnTo>
                      <a:pt x="25714" y="177"/>
                    </a:lnTo>
                    <a:lnTo>
                      <a:pt x="25783" y="89"/>
                    </a:lnTo>
                    <a:lnTo>
                      <a:pt x="25821" y="296"/>
                    </a:lnTo>
                    <a:lnTo>
                      <a:pt x="25896" y="567"/>
                    </a:lnTo>
                    <a:lnTo>
                      <a:pt x="25928" y="177"/>
                    </a:lnTo>
                    <a:lnTo>
                      <a:pt x="26003" y="120"/>
                    </a:lnTo>
                    <a:lnTo>
                      <a:pt x="26035" y="208"/>
                    </a:lnTo>
                    <a:lnTo>
                      <a:pt x="26110" y="271"/>
                    </a:lnTo>
                    <a:lnTo>
                      <a:pt x="26142" y="416"/>
                    </a:lnTo>
                    <a:lnTo>
                      <a:pt x="26217" y="687"/>
                    </a:lnTo>
                    <a:lnTo>
                      <a:pt x="26255" y="864"/>
                    </a:lnTo>
                    <a:lnTo>
                      <a:pt x="26324" y="1046"/>
                    </a:lnTo>
                    <a:lnTo>
                      <a:pt x="26362" y="951"/>
                    </a:lnTo>
                    <a:lnTo>
                      <a:pt x="26431" y="807"/>
                    </a:lnTo>
                    <a:lnTo>
                      <a:pt x="26469" y="1134"/>
                    </a:lnTo>
                    <a:lnTo>
                      <a:pt x="26538" y="1103"/>
                    </a:lnTo>
                    <a:lnTo>
                      <a:pt x="26576" y="624"/>
                    </a:lnTo>
                    <a:lnTo>
                      <a:pt x="26645" y="504"/>
                    </a:lnTo>
                    <a:lnTo>
                      <a:pt x="26683" y="385"/>
                    </a:lnTo>
                    <a:lnTo>
                      <a:pt x="26758" y="208"/>
                    </a:lnTo>
                    <a:lnTo>
                      <a:pt x="26790" y="57"/>
                    </a:lnTo>
                    <a:lnTo>
                      <a:pt x="26866" y="120"/>
                    </a:lnTo>
                    <a:lnTo>
                      <a:pt x="26897" y="57"/>
                    </a:lnTo>
                    <a:lnTo>
                      <a:pt x="26973" y="57"/>
                    </a:lnTo>
                    <a:lnTo>
                      <a:pt x="27010" y="120"/>
                    </a:lnTo>
                    <a:lnTo>
                      <a:pt x="27080" y="120"/>
                    </a:lnTo>
                    <a:lnTo>
                      <a:pt x="27118" y="89"/>
                    </a:lnTo>
                    <a:lnTo>
                      <a:pt x="27187" y="120"/>
                    </a:lnTo>
                    <a:lnTo>
                      <a:pt x="27225" y="120"/>
                    </a:lnTo>
                    <a:lnTo>
                      <a:pt x="27294" y="359"/>
                    </a:lnTo>
                    <a:lnTo>
                      <a:pt x="27332" y="359"/>
                    </a:lnTo>
                    <a:lnTo>
                      <a:pt x="27401" y="448"/>
                    </a:lnTo>
                    <a:lnTo>
                      <a:pt x="27439" y="328"/>
                    </a:lnTo>
                    <a:lnTo>
                      <a:pt x="27514" y="359"/>
                    </a:lnTo>
                    <a:lnTo>
                      <a:pt x="27546" y="536"/>
                    </a:lnTo>
                    <a:lnTo>
                      <a:pt x="27621" y="359"/>
                    </a:lnTo>
                    <a:lnTo>
                      <a:pt x="27653" y="328"/>
                    </a:lnTo>
                    <a:lnTo>
                      <a:pt x="27728" y="240"/>
                    </a:lnTo>
                    <a:lnTo>
                      <a:pt x="27766" y="271"/>
                    </a:lnTo>
                    <a:lnTo>
                      <a:pt x="27836" y="151"/>
                    </a:lnTo>
                    <a:lnTo>
                      <a:pt x="27873" y="120"/>
                    </a:lnTo>
                    <a:lnTo>
                      <a:pt x="27930" y="32"/>
                    </a:lnTo>
                    <a:lnTo>
                      <a:pt x="27930" y="5272"/>
                    </a:lnTo>
                    <a:lnTo>
                      <a:pt x="0" y="527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00" dirty="0">
                  <a:latin typeface="+mj-lt"/>
                </a:endParaRPr>
              </a:p>
            </p:txBody>
          </p:sp>
          <p:sp>
            <p:nvSpPr>
              <p:cNvPr id="29" name="Freeform 33"/>
              <p:cNvSpPr>
                <a:spLocks noChangeArrowheads="1"/>
              </p:cNvSpPr>
              <p:nvPr/>
            </p:nvSpPr>
            <p:spPr bwMode="auto">
              <a:xfrm>
                <a:off x="3178275" y="4884707"/>
                <a:ext cx="980132" cy="865998"/>
              </a:xfrm>
              <a:custGeom>
                <a:avLst/>
                <a:gdLst>
                  <a:gd name="T0" fmla="*/ 0 w 2387"/>
                  <a:gd name="T1" fmla="*/ 0 h 1669"/>
                  <a:gd name="T2" fmla="*/ 50 w 2387"/>
                  <a:gd name="T3" fmla="*/ 421 h 1669"/>
                  <a:gd name="T4" fmla="*/ 81 w 2387"/>
                  <a:gd name="T5" fmla="*/ 390 h 1669"/>
                  <a:gd name="T6" fmla="*/ 157 w 2387"/>
                  <a:gd name="T7" fmla="*/ 718 h 1669"/>
                  <a:gd name="T8" fmla="*/ 189 w 2387"/>
                  <a:gd name="T9" fmla="*/ 894 h 1669"/>
                  <a:gd name="T10" fmla="*/ 264 w 2387"/>
                  <a:gd name="T11" fmla="*/ 541 h 1669"/>
                  <a:gd name="T12" fmla="*/ 302 w 2387"/>
                  <a:gd name="T13" fmla="*/ 988 h 1669"/>
                  <a:gd name="T14" fmla="*/ 371 w 2387"/>
                  <a:gd name="T15" fmla="*/ 1221 h 1669"/>
                  <a:gd name="T16" fmla="*/ 409 w 2387"/>
                  <a:gd name="T17" fmla="*/ 1196 h 1669"/>
                  <a:gd name="T18" fmla="*/ 478 w 2387"/>
                  <a:gd name="T19" fmla="*/ 1221 h 1669"/>
                  <a:gd name="T20" fmla="*/ 516 w 2387"/>
                  <a:gd name="T21" fmla="*/ 988 h 1669"/>
                  <a:gd name="T22" fmla="*/ 585 w 2387"/>
                  <a:gd name="T23" fmla="*/ 868 h 1669"/>
                  <a:gd name="T24" fmla="*/ 623 w 2387"/>
                  <a:gd name="T25" fmla="*/ 1045 h 1669"/>
                  <a:gd name="T26" fmla="*/ 692 w 2387"/>
                  <a:gd name="T27" fmla="*/ 957 h 1669"/>
                  <a:gd name="T28" fmla="*/ 730 w 2387"/>
                  <a:gd name="T29" fmla="*/ 774 h 1669"/>
                  <a:gd name="T30" fmla="*/ 806 w 2387"/>
                  <a:gd name="T31" fmla="*/ 1133 h 1669"/>
                  <a:gd name="T32" fmla="*/ 837 w 2387"/>
                  <a:gd name="T33" fmla="*/ 1436 h 1669"/>
                  <a:gd name="T34" fmla="*/ 913 w 2387"/>
                  <a:gd name="T35" fmla="*/ 1316 h 1669"/>
                  <a:gd name="T36" fmla="*/ 944 w 2387"/>
                  <a:gd name="T37" fmla="*/ 1284 h 1669"/>
                  <a:gd name="T38" fmla="*/ 1020 w 2387"/>
                  <a:gd name="T39" fmla="*/ 1221 h 1669"/>
                  <a:gd name="T40" fmla="*/ 1058 w 2387"/>
                  <a:gd name="T41" fmla="*/ 1404 h 1669"/>
                  <a:gd name="T42" fmla="*/ 1127 w 2387"/>
                  <a:gd name="T43" fmla="*/ 1492 h 1669"/>
                  <a:gd name="T44" fmla="*/ 1165 w 2387"/>
                  <a:gd name="T45" fmla="*/ 1668 h 1669"/>
                  <a:gd name="T46" fmla="*/ 1234 w 2387"/>
                  <a:gd name="T47" fmla="*/ 1612 h 1669"/>
                  <a:gd name="T48" fmla="*/ 1271 w 2387"/>
                  <a:gd name="T49" fmla="*/ 1341 h 1669"/>
                  <a:gd name="T50" fmla="*/ 1341 w 2387"/>
                  <a:gd name="T51" fmla="*/ 1164 h 1669"/>
                  <a:gd name="T52" fmla="*/ 1378 w 2387"/>
                  <a:gd name="T53" fmla="*/ 1196 h 1669"/>
                  <a:gd name="T54" fmla="*/ 1448 w 2387"/>
                  <a:gd name="T55" fmla="*/ 988 h 1669"/>
                  <a:gd name="T56" fmla="*/ 1485 w 2387"/>
                  <a:gd name="T57" fmla="*/ 837 h 1669"/>
                  <a:gd name="T58" fmla="*/ 1555 w 2387"/>
                  <a:gd name="T59" fmla="*/ 837 h 1669"/>
                  <a:gd name="T60" fmla="*/ 1592 w 2387"/>
                  <a:gd name="T61" fmla="*/ 749 h 1669"/>
                  <a:gd name="T62" fmla="*/ 1668 w 2387"/>
                  <a:gd name="T63" fmla="*/ 598 h 1669"/>
                  <a:gd name="T64" fmla="*/ 1737 w 2387"/>
                  <a:gd name="T65" fmla="*/ 686 h 1669"/>
                  <a:gd name="T66" fmla="*/ 1775 w 2387"/>
                  <a:gd name="T67" fmla="*/ 598 h 1669"/>
                  <a:gd name="T68" fmla="*/ 1844 w 2387"/>
                  <a:gd name="T69" fmla="*/ 509 h 1669"/>
                  <a:gd name="T70" fmla="*/ 1882 w 2387"/>
                  <a:gd name="T71" fmla="*/ 359 h 1669"/>
                  <a:gd name="T72" fmla="*/ 1951 w 2387"/>
                  <a:gd name="T73" fmla="*/ 359 h 1669"/>
                  <a:gd name="T74" fmla="*/ 1989 w 2387"/>
                  <a:gd name="T75" fmla="*/ 541 h 1669"/>
                  <a:gd name="T76" fmla="*/ 2059 w 2387"/>
                  <a:gd name="T77" fmla="*/ 509 h 1669"/>
                  <a:gd name="T78" fmla="*/ 2096 w 2387"/>
                  <a:gd name="T79" fmla="*/ 541 h 1669"/>
                  <a:gd name="T80" fmla="*/ 2172 w 2387"/>
                  <a:gd name="T81" fmla="*/ 598 h 1669"/>
                  <a:gd name="T82" fmla="*/ 2203 w 2387"/>
                  <a:gd name="T83" fmla="*/ 326 h 1669"/>
                  <a:gd name="T84" fmla="*/ 2279 w 2387"/>
                  <a:gd name="T85" fmla="*/ 119 h 1669"/>
                  <a:gd name="T86" fmla="*/ 2311 w 2387"/>
                  <a:gd name="T87" fmla="*/ 31 h 1669"/>
                  <a:gd name="T88" fmla="*/ 2386 w 2387"/>
                  <a:gd name="T89" fmla="*/ 0 h 1669"/>
                  <a:gd name="T90" fmla="*/ 0 w 2387"/>
                  <a:gd name="T91" fmla="*/ 0 h 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87" h="1669">
                    <a:moveTo>
                      <a:pt x="0" y="0"/>
                    </a:moveTo>
                    <a:lnTo>
                      <a:pt x="50" y="421"/>
                    </a:lnTo>
                    <a:lnTo>
                      <a:pt x="81" y="390"/>
                    </a:lnTo>
                    <a:lnTo>
                      <a:pt x="157" y="718"/>
                    </a:lnTo>
                    <a:lnTo>
                      <a:pt x="189" y="894"/>
                    </a:lnTo>
                    <a:lnTo>
                      <a:pt x="264" y="541"/>
                    </a:lnTo>
                    <a:lnTo>
                      <a:pt x="302" y="988"/>
                    </a:lnTo>
                    <a:lnTo>
                      <a:pt x="371" y="1221"/>
                    </a:lnTo>
                    <a:lnTo>
                      <a:pt x="409" y="1196"/>
                    </a:lnTo>
                    <a:lnTo>
                      <a:pt x="478" y="1221"/>
                    </a:lnTo>
                    <a:lnTo>
                      <a:pt x="516" y="988"/>
                    </a:lnTo>
                    <a:lnTo>
                      <a:pt x="585" y="868"/>
                    </a:lnTo>
                    <a:lnTo>
                      <a:pt x="623" y="1045"/>
                    </a:lnTo>
                    <a:lnTo>
                      <a:pt x="692" y="957"/>
                    </a:lnTo>
                    <a:lnTo>
                      <a:pt x="730" y="774"/>
                    </a:lnTo>
                    <a:lnTo>
                      <a:pt x="806" y="1133"/>
                    </a:lnTo>
                    <a:lnTo>
                      <a:pt x="837" y="1436"/>
                    </a:lnTo>
                    <a:lnTo>
                      <a:pt x="913" y="1316"/>
                    </a:lnTo>
                    <a:lnTo>
                      <a:pt x="944" y="1284"/>
                    </a:lnTo>
                    <a:lnTo>
                      <a:pt x="1020" y="1221"/>
                    </a:lnTo>
                    <a:lnTo>
                      <a:pt x="1058" y="1404"/>
                    </a:lnTo>
                    <a:lnTo>
                      <a:pt x="1127" y="1492"/>
                    </a:lnTo>
                    <a:lnTo>
                      <a:pt x="1165" y="1668"/>
                    </a:lnTo>
                    <a:lnTo>
                      <a:pt x="1234" y="1612"/>
                    </a:lnTo>
                    <a:lnTo>
                      <a:pt x="1271" y="1341"/>
                    </a:lnTo>
                    <a:lnTo>
                      <a:pt x="1341" y="1164"/>
                    </a:lnTo>
                    <a:lnTo>
                      <a:pt x="1378" y="1196"/>
                    </a:lnTo>
                    <a:lnTo>
                      <a:pt x="1448" y="988"/>
                    </a:lnTo>
                    <a:lnTo>
                      <a:pt x="1485" y="837"/>
                    </a:lnTo>
                    <a:lnTo>
                      <a:pt x="1555" y="837"/>
                    </a:lnTo>
                    <a:lnTo>
                      <a:pt x="1592" y="749"/>
                    </a:lnTo>
                    <a:lnTo>
                      <a:pt x="1668" y="598"/>
                    </a:lnTo>
                    <a:lnTo>
                      <a:pt x="1737" y="686"/>
                    </a:lnTo>
                    <a:lnTo>
                      <a:pt x="1775" y="598"/>
                    </a:lnTo>
                    <a:lnTo>
                      <a:pt x="1844" y="509"/>
                    </a:lnTo>
                    <a:lnTo>
                      <a:pt x="1882" y="359"/>
                    </a:lnTo>
                    <a:lnTo>
                      <a:pt x="1951" y="359"/>
                    </a:lnTo>
                    <a:lnTo>
                      <a:pt x="1989" y="541"/>
                    </a:lnTo>
                    <a:lnTo>
                      <a:pt x="2059" y="509"/>
                    </a:lnTo>
                    <a:lnTo>
                      <a:pt x="2096" y="541"/>
                    </a:lnTo>
                    <a:lnTo>
                      <a:pt x="2172" y="598"/>
                    </a:lnTo>
                    <a:lnTo>
                      <a:pt x="2203" y="326"/>
                    </a:lnTo>
                    <a:lnTo>
                      <a:pt x="2279" y="119"/>
                    </a:lnTo>
                    <a:lnTo>
                      <a:pt x="2311" y="31"/>
                    </a:lnTo>
                    <a:lnTo>
                      <a:pt x="2386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000" dirty="0">
                  <a:latin typeface="+mj-lt"/>
                </a:endParaRPr>
              </a:p>
            </p:txBody>
          </p:sp>
        </p:grp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276600" y="2920178"/>
              <a:ext cx="8559817" cy="2879786"/>
            </a:xfrm>
            <a:custGeom>
              <a:avLst/>
              <a:gdLst>
                <a:gd name="T0" fmla="*/ 428 w 27931"/>
                <a:gd name="T1" fmla="*/ 3457 h 5543"/>
                <a:gd name="T2" fmla="*/ 900 w 27931"/>
                <a:gd name="T3" fmla="*/ 3249 h 5543"/>
                <a:gd name="T4" fmla="*/ 1404 w 27931"/>
                <a:gd name="T5" fmla="*/ 2953 h 5543"/>
                <a:gd name="T6" fmla="*/ 1870 w 27931"/>
                <a:gd name="T7" fmla="*/ 2833 h 5543"/>
                <a:gd name="T8" fmla="*/ 2374 w 27931"/>
                <a:gd name="T9" fmla="*/ 2682 h 5543"/>
                <a:gd name="T10" fmla="*/ 2877 w 27931"/>
                <a:gd name="T11" fmla="*/ 2594 h 5543"/>
                <a:gd name="T12" fmla="*/ 3343 w 27931"/>
                <a:gd name="T13" fmla="*/ 2443 h 5543"/>
                <a:gd name="T14" fmla="*/ 3847 w 27931"/>
                <a:gd name="T15" fmla="*/ 2563 h 5543"/>
                <a:gd name="T16" fmla="*/ 4313 w 27931"/>
                <a:gd name="T17" fmla="*/ 2474 h 5543"/>
                <a:gd name="T18" fmla="*/ 4816 w 27931"/>
                <a:gd name="T19" fmla="*/ 2953 h 5543"/>
                <a:gd name="T20" fmla="*/ 5289 w 27931"/>
                <a:gd name="T21" fmla="*/ 3218 h 5543"/>
                <a:gd name="T22" fmla="*/ 5755 w 27931"/>
                <a:gd name="T23" fmla="*/ 2890 h 5543"/>
                <a:gd name="T24" fmla="*/ 6259 w 27931"/>
                <a:gd name="T25" fmla="*/ 3609 h 5543"/>
                <a:gd name="T26" fmla="*/ 6724 w 27931"/>
                <a:gd name="T27" fmla="*/ 3609 h 5543"/>
                <a:gd name="T28" fmla="*/ 7228 w 27931"/>
                <a:gd name="T29" fmla="*/ 4919 h 5543"/>
                <a:gd name="T30" fmla="*/ 7694 w 27931"/>
                <a:gd name="T31" fmla="*/ 5127 h 5543"/>
                <a:gd name="T32" fmla="*/ 8198 w 27931"/>
                <a:gd name="T33" fmla="*/ 5127 h 5543"/>
                <a:gd name="T34" fmla="*/ 8701 w 27931"/>
                <a:gd name="T35" fmla="*/ 4830 h 5543"/>
                <a:gd name="T36" fmla="*/ 9168 w 27931"/>
                <a:gd name="T37" fmla="*/ 4534 h 5543"/>
                <a:gd name="T38" fmla="*/ 9671 w 27931"/>
                <a:gd name="T39" fmla="*/ 4383 h 5543"/>
                <a:gd name="T40" fmla="*/ 10143 w 27931"/>
                <a:gd name="T41" fmla="*/ 4112 h 5543"/>
                <a:gd name="T42" fmla="*/ 10647 w 27931"/>
                <a:gd name="T43" fmla="*/ 4232 h 5543"/>
                <a:gd name="T44" fmla="*/ 11113 w 27931"/>
                <a:gd name="T45" fmla="*/ 3760 h 5543"/>
                <a:gd name="T46" fmla="*/ 11617 w 27931"/>
                <a:gd name="T47" fmla="*/ 4144 h 5543"/>
                <a:gd name="T48" fmla="*/ 12082 w 27931"/>
                <a:gd name="T49" fmla="*/ 4207 h 5543"/>
                <a:gd name="T50" fmla="*/ 12586 w 27931"/>
                <a:gd name="T51" fmla="*/ 3848 h 5543"/>
                <a:gd name="T52" fmla="*/ 13052 w 27931"/>
                <a:gd name="T53" fmla="*/ 3577 h 5543"/>
                <a:gd name="T54" fmla="*/ 13556 w 27931"/>
                <a:gd name="T55" fmla="*/ 3218 h 5543"/>
                <a:gd name="T56" fmla="*/ 14027 w 27931"/>
                <a:gd name="T57" fmla="*/ 3249 h 5543"/>
                <a:gd name="T58" fmla="*/ 14531 w 27931"/>
                <a:gd name="T59" fmla="*/ 3489 h 5543"/>
                <a:gd name="T60" fmla="*/ 14997 w 27931"/>
                <a:gd name="T61" fmla="*/ 3848 h 5543"/>
                <a:gd name="T62" fmla="*/ 15500 w 27931"/>
                <a:gd name="T63" fmla="*/ 3432 h 5543"/>
                <a:gd name="T64" fmla="*/ 15966 w 27931"/>
                <a:gd name="T65" fmla="*/ 3546 h 5543"/>
                <a:gd name="T66" fmla="*/ 16470 w 27931"/>
                <a:gd name="T67" fmla="*/ 3130 h 5543"/>
                <a:gd name="T68" fmla="*/ 16936 w 27931"/>
                <a:gd name="T69" fmla="*/ 3130 h 5543"/>
                <a:gd name="T70" fmla="*/ 17440 w 27931"/>
                <a:gd name="T71" fmla="*/ 2953 h 5543"/>
                <a:gd name="T72" fmla="*/ 17906 w 27931"/>
                <a:gd name="T73" fmla="*/ 2657 h 5543"/>
                <a:gd name="T74" fmla="*/ 18410 w 27931"/>
                <a:gd name="T75" fmla="*/ 2865 h 5543"/>
                <a:gd name="T76" fmla="*/ 18882 w 27931"/>
                <a:gd name="T77" fmla="*/ 2506 h 5543"/>
                <a:gd name="T78" fmla="*/ 19385 w 27931"/>
                <a:gd name="T79" fmla="*/ 2178 h 5543"/>
                <a:gd name="T80" fmla="*/ 19851 w 27931"/>
                <a:gd name="T81" fmla="*/ 1764 h 5543"/>
                <a:gd name="T82" fmla="*/ 20355 w 27931"/>
                <a:gd name="T83" fmla="*/ 1670 h 5543"/>
                <a:gd name="T84" fmla="*/ 20821 w 27931"/>
                <a:gd name="T85" fmla="*/ 1612 h 5543"/>
                <a:gd name="T86" fmla="*/ 21287 w 27931"/>
                <a:gd name="T87" fmla="*/ 1253 h 5543"/>
                <a:gd name="T88" fmla="*/ 21791 w 27931"/>
                <a:gd name="T89" fmla="*/ 1285 h 5543"/>
                <a:gd name="T90" fmla="*/ 22263 w 27931"/>
                <a:gd name="T91" fmla="*/ 1046 h 5543"/>
                <a:gd name="T92" fmla="*/ 22766 w 27931"/>
                <a:gd name="T93" fmla="*/ 775 h 5543"/>
                <a:gd name="T94" fmla="*/ 23233 w 27931"/>
                <a:gd name="T95" fmla="*/ 775 h 5543"/>
                <a:gd name="T96" fmla="*/ 23736 w 27931"/>
                <a:gd name="T97" fmla="*/ 630 h 5543"/>
                <a:gd name="T98" fmla="*/ 24203 w 27931"/>
                <a:gd name="T99" fmla="*/ 214 h 5543"/>
                <a:gd name="T100" fmla="*/ 24706 w 27931"/>
                <a:gd name="T101" fmla="*/ 271 h 5543"/>
                <a:gd name="T102" fmla="*/ 25172 w 27931"/>
                <a:gd name="T103" fmla="*/ 94 h 5543"/>
                <a:gd name="T104" fmla="*/ 25676 w 27931"/>
                <a:gd name="T105" fmla="*/ 119 h 5543"/>
                <a:gd name="T106" fmla="*/ 26142 w 27931"/>
                <a:gd name="T107" fmla="*/ 151 h 5543"/>
                <a:gd name="T108" fmla="*/ 26645 w 27931"/>
                <a:gd name="T109" fmla="*/ 359 h 5543"/>
                <a:gd name="T110" fmla="*/ 27118 w 27931"/>
                <a:gd name="T111" fmla="*/ 478 h 5543"/>
                <a:gd name="T112" fmla="*/ 27621 w 27931"/>
                <a:gd name="T113" fmla="*/ 806 h 5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931" h="5543">
                  <a:moveTo>
                    <a:pt x="0" y="3218"/>
                  </a:moveTo>
                  <a:lnTo>
                    <a:pt x="38" y="3218"/>
                  </a:lnTo>
                  <a:lnTo>
                    <a:pt x="107" y="3161"/>
                  </a:lnTo>
                  <a:lnTo>
                    <a:pt x="145" y="3249"/>
                  </a:lnTo>
                  <a:lnTo>
                    <a:pt x="214" y="3369"/>
                  </a:lnTo>
                  <a:lnTo>
                    <a:pt x="252" y="3312"/>
                  </a:lnTo>
                  <a:lnTo>
                    <a:pt x="321" y="3369"/>
                  </a:lnTo>
                  <a:lnTo>
                    <a:pt x="359" y="3489"/>
                  </a:lnTo>
                  <a:lnTo>
                    <a:pt x="428" y="3457"/>
                  </a:lnTo>
                  <a:lnTo>
                    <a:pt x="466" y="3432"/>
                  </a:lnTo>
                  <a:lnTo>
                    <a:pt x="542" y="3312"/>
                  </a:lnTo>
                  <a:lnTo>
                    <a:pt x="573" y="3369"/>
                  </a:lnTo>
                  <a:lnTo>
                    <a:pt x="649" y="3489"/>
                  </a:lnTo>
                  <a:lnTo>
                    <a:pt x="680" y="3401"/>
                  </a:lnTo>
                  <a:lnTo>
                    <a:pt x="756" y="3337"/>
                  </a:lnTo>
                  <a:lnTo>
                    <a:pt x="794" y="3337"/>
                  </a:lnTo>
                  <a:lnTo>
                    <a:pt x="863" y="3369"/>
                  </a:lnTo>
                  <a:lnTo>
                    <a:pt x="900" y="3249"/>
                  </a:lnTo>
                  <a:lnTo>
                    <a:pt x="970" y="3218"/>
                  </a:lnTo>
                  <a:lnTo>
                    <a:pt x="1007" y="3192"/>
                  </a:lnTo>
                  <a:lnTo>
                    <a:pt x="1076" y="3249"/>
                  </a:lnTo>
                  <a:lnTo>
                    <a:pt x="1114" y="3161"/>
                  </a:lnTo>
                  <a:lnTo>
                    <a:pt x="1183" y="3130"/>
                  </a:lnTo>
                  <a:lnTo>
                    <a:pt x="1221" y="3130"/>
                  </a:lnTo>
                  <a:lnTo>
                    <a:pt x="1297" y="3042"/>
                  </a:lnTo>
                  <a:lnTo>
                    <a:pt x="1328" y="2985"/>
                  </a:lnTo>
                  <a:lnTo>
                    <a:pt x="1404" y="2953"/>
                  </a:lnTo>
                  <a:lnTo>
                    <a:pt x="1435" y="2953"/>
                  </a:lnTo>
                  <a:lnTo>
                    <a:pt x="1511" y="2953"/>
                  </a:lnTo>
                  <a:lnTo>
                    <a:pt x="1549" y="2922"/>
                  </a:lnTo>
                  <a:lnTo>
                    <a:pt x="1618" y="2865"/>
                  </a:lnTo>
                  <a:lnTo>
                    <a:pt x="1656" y="2922"/>
                  </a:lnTo>
                  <a:lnTo>
                    <a:pt x="1725" y="2833"/>
                  </a:lnTo>
                  <a:lnTo>
                    <a:pt x="1763" y="2802"/>
                  </a:lnTo>
                  <a:lnTo>
                    <a:pt x="1832" y="2771"/>
                  </a:lnTo>
                  <a:lnTo>
                    <a:pt x="1870" y="2833"/>
                  </a:lnTo>
                  <a:lnTo>
                    <a:pt x="1939" y="2802"/>
                  </a:lnTo>
                  <a:lnTo>
                    <a:pt x="1977" y="2802"/>
                  </a:lnTo>
                  <a:lnTo>
                    <a:pt x="2046" y="2746"/>
                  </a:lnTo>
                  <a:lnTo>
                    <a:pt x="2084" y="2771"/>
                  </a:lnTo>
                  <a:lnTo>
                    <a:pt x="2160" y="2771"/>
                  </a:lnTo>
                  <a:lnTo>
                    <a:pt x="2191" y="2682"/>
                  </a:lnTo>
                  <a:lnTo>
                    <a:pt x="2267" y="2746"/>
                  </a:lnTo>
                  <a:lnTo>
                    <a:pt x="2298" y="2657"/>
                  </a:lnTo>
                  <a:lnTo>
                    <a:pt x="2374" y="2682"/>
                  </a:lnTo>
                  <a:lnTo>
                    <a:pt x="2412" y="2953"/>
                  </a:lnTo>
                  <a:lnTo>
                    <a:pt x="2481" y="2833"/>
                  </a:lnTo>
                  <a:lnTo>
                    <a:pt x="2519" y="2865"/>
                  </a:lnTo>
                  <a:lnTo>
                    <a:pt x="2588" y="2714"/>
                  </a:lnTo>
                  <a:lnTo>
                    <a:pt x="2626" y="2771"/>
                  </a:lnTo>
                  <a:lnTo>
                    <a:pt x="2695" y="2746"/>
                  </a:lnTo>
                  <a:lnTo>
                    <a:pt x="2770" y="2657"/>
                  </a:lnTo>
                  <a:lnTo>
                    <a:pt x="2802" y="2626"/>
                  </a:lnTo>
                  <a:lnTo>
                    <a:pt x="2877" y="2594"/>
                  </a:lnTo>
                  <a:lnTo>
                    <a:pt x="2915" y="2506"/>
                  </a:lnTo>
                  <a:lnTo>
                    <a:pt x="2984" y="2537"/>
                  </a:lnTo>
                  <a:lnTo>
                    <a:pt x="3022" y="2443"/>
                  </a:lnTo>
                  <a:lnTo>
                    <a:pt x="3091" y="2474"/>
                  </a:lnTo>
                  <a:lnTo>
                    <a:pt x="3129" y="2418"/>
                  </a:lnTo>
                  <a:lnTo>
                    <a:pt x="3198" y="2563"/>
                  </a:lnTo>
                  <a:lnTo>
                    <a:pt x="3236" y="2418"/>
                  </a:lnTo>
                  <a:lnTo>
                    <a:pt x="3305" y="2563"/>
                  </a:lnTo>
                  <a:lnTo>
                    <a:pt x="3343" y="2443"/>
                  </a:lnTo>
                  <a:lnTo>
                    <a:pt x="3419" y="2506"/>
                  </a:lnTo>
                  <a:lnTo>
                    <a:pt x="3450" y="2355"/>
                  </a:lnTo>
                  <a:lnTo>
                    <a:pt x="3526" y="2506"/>
                  </a:lnTo>
                  <a:lnTo>
                    <a:pt x="3557" y="2714"/>
                  </a:lnTo>
                  <a:lnTo>
                    <a:pt x="3633" y="2626"/>
                  </a:lnTo>
                  <a:lnTo>
                    <a:pt x="3671" y="2802"/>
                  </a:lnTo>
                  <a:lnTo>
                    <a:pt x="3740" y="2746"/>
                  </a:lnTo>
                  <a:lnTo>
                    <a:pt x="3778" y="2802"/>
                  </a:lnTo>
                  <a:lnTo>
                    <a:pt x="3847" y="2563"/>
                  </a:lnTo>
                  <a:lnTo>
                    <a:pt x="3885" y="2657"/>
                  </a:lnTo>
                  <a:lnTo>
                    <a:pt x="3954" y="2474"/>
                  </a:lnTo>
                  <a:lnTo>
                    <a:pt x="3992" y="2474"/>
                  </a:lnTo>
                  <a:lnTo>
                    <a:pt x="4061" y="2355"/>
                  </a:lnTo>
                  <a:lnTo>
                    <a:pt x="4099" y="2298"/>
                  </a:lnTo>
                  <a:lnTo>
                    <a:pt x="4168" y="2387"/>
                  </a:lnTo>
                  <a:lnTo>
                    <a:pt x="4206" y="2474"/>
                  </a:lnTo>
                  <a:lnTo>
                    <a:pt x="4282" y="2418"/>
                  </a:lnTo>
                  <a:lnTo>
                    <a:pt x="4313" y="2474"/>
                  </a:lnTo>
                  <a:lnTo>
                    <a:pt x="4389" y="2626"/>
                  </a:lnTo>
                  <a:lnTo>
                    <a:pt x="4420" y="2771"/>
                  </a:lnTo>
                  <a:lnTo>
                    <a:pt x="4496" y="2802"/>
                  </a:lnTo>
                  <a:lnTo>
                    <a:pt x="4533" y="2682"/>
                  </a:lnTo>
                  <a:lnTo>
                    <a:pt x="4602" y="2626"/>
                  </a:lnTo>
                  <a:lnTo>
                    <a:pt x="4640" y="2714"/>
                  </a:lnTo>
                  <a:lnTo>
                    <a:pt x="4709" y="2563"/>
                  </a:lnTo>
                  <a:lnTo>
                    <a:pt x="4747" y="2657"/>
                  </a:lnTo>
                  <a:lnTo>
                    <a:pt x="4816" y="2953"/>
                  </a:lnTo>
                  <a:lnTo>
                    <a:pt x="4854" y="2985"/>
                  </a:lnTo>
                  <a:lnTo>
                    <a:pt x="4924" y="3249"/>
                  </a:lnTo>
                  <a:lnTo>
                    <a:pt x="4961" y="3042"/>
                  </a:lnTo>
                  <a:lnTo>
                    <a:pt x="5037" y="3161"/>
                  </a:lnTo>
                  <a:lnTo>
                    <a:pt x="5068" y="3105"/>
                  </a:lnTo>
                  <a:lnTo>
                    <a:pt x="5144" y="3105"/>
                  </a:lnTo>
                  <a:lnTo>
                    <a:pt x="5175" y="2985"/>
                  </a:lnTo>
                  <a:lnTo>
                    <a:pt x="5213" y="3192"/>
                  </a:lnTo>
                  <a:lnTo>
                    <a:pt x="5289" y="3218"/>
                  </a:lnTo>
                  <a:lnTo>
                    <a:pt x="5320" y="3161"/>
                  </a:lnTo>
                  <a:lnTo>
                    <a:pt x="5396" y="3105"/>
                  </a:lnTo>
                  <a:lnTo>
                    <a:pt x="5427" y="3010"/>
                  </a:lnTo>
                  <a:lnTo>
                    <a:pt x="5503" y="3042"/>
                  </a:lnTo>
                  <a:lnTo>
                    <a:pt x="5541" y="3161"/>
                  </a:lnTo>
                  <a:lnTo>
                    <a:pt x="5610" y="3010"/>
                  </a:lnTo>
                  <a:lnTo>
                    <a:pt x="5648" y="2953"/>
                  </a:lnTo>
                  <a:lnTo>
                    <a:pt x="5717" y="2833"/>
                  </a:lnTo>
                  <a:lnTo>
                    <a:pt x="5755" y="2890"/>
                  </a:lnTo>
                  <a:lnTo>
                    <a:pt x="5824" y="2865"/>
                  </a:lnTo>
                  <a:lnTo>
                    <a:pt x="5862" y="2985"/>
                  </a:lnTo>
                  <a:lnTo>
                    <a:pt x="5931" y="2985"/>
                  </a:lnTo>
                  <a:lnTo>
                    <a:pt x="5969" y="3073"/>
                  </a:lnTo>
                  <a:lnTo>
                    <a:pt x="6038" y="3105"/>
                  </a:lnTo>
                  <a:lnTo>
                    <a:pt x="6076" y="3218"/>
                  </a:lnTo>
                  <a:lnTo>
                    <a:pt x="6152" y="3337"/>
                  </a:lnTo>
                  <a:lnTo>
                    <a:pt x="6183" y="3401"/>
                  </a:lnTo>
                  <a:lnTo>
                    <a:pt x="6259" y="3609"/>
                  </a:lnTo>
                  <a:lnTo>
                    <a:pt x="6290" y="3369"/>
                  </a:lnTo>
                  <a:lnTo>
                    <a:pt x="6365" y="3432"/>
                  </a:lnTo>
                  <a:lnTo>
                    <a:pt x="6403" y="3337"/>
                  </a:lnTo>
                  <a:lnTo>
                    <a:pt x="6472" y="3337"/>
                  </a:lnTo>
                  <a:lnTo>
                    <a:pt x="6510" y="3401"/>
                  </a:lnTo>
                  <a:lnTo>
                    <a:pt x="6579" y="3401"/>
                  </a:lnTo>
                  <a:lnTo>
                    <a:pt x="6617" y="3369"/>
                  </a:lnTo>
                  <a:lnTo>
                    <a:pt x="6686" y="3577"/>
                  </a:lnTo>
                  <a:lnTo>
                    <a:pt x="6724" y="3609"/>
                  </a:lnTo>
                  <a:lnTo>
                    <a:pt x="6794" y="3696"/>
                  </a:lnTo>
                  <a:lnTo>
                    <a:pt x="6831" y="3785"/>
                  </a:lnTo>
                  <a:lnTo>
                    <a:pt x="6907" y="4415"/>
                  </a:lnTo>
                  <a:lnTo>
                    <a:pt x="6938" y="4415"/>
                  </a:lnTo>
                  <a:lnTo>
                    <a:pt x="7014" y="4560"/>
                  </a:lnTo>
                  <a:lnTo>
                    <a:pt x="7046" y="4623"/>
                  </a:lnTo>
                  <a:lnTo>
                    <a:pt x="7121" y="4383"/>
                  </a:lnTo>
                  <a:lnTo>
                    <a:pt x="7159" y="4768"/>
                  </a:lnTo>
                  <a:lnTo>
                    <a:pt x="7228" y="4919"/>
                  </a:lnTo>
                  <a:lnTo>
                    <a:pt x="7266" y="4950"/>
                  </a:lnTo>
                  <a:lnTo>
                    <a:pt x="7335" y="4982"/>
                  </a:lnTo>
                  <a:lnTo>
                    <a:pt x="7373" y="4830"/>
                  </a:lnTo>
                  <a:lnTo>
                    <a:pt x="7442" y="4743"/>
                  </a:lnTo>
                  <a:lnTo>
                    <a:pt x="7480" y="4919"/>
                  </a:lnTo>
                  <a:lnTo>
                    <a:pt x="7549" y="4830"/>
                  </a:lnTo>
                  <a:lnTo>
                    <a:pt x="7587" y="4654"/>
                  </a:lnTo>
                  <a:lnTo>
                    <a:pt x="7663" y="4888"/>
                  </a:lnTo>
                  <a:lnTo>
                    <a:pt x="7694" y="5127"/>
                  </a:lnTo>
                  <a:lnTo>
                    <a:pt x="7770" y="4982"/>
                  </a:lnTo>
                  <a:lnTo>
                    <a:pt x="7801" y="5007"/>
                  </a:lnTo>
                  <a:lnTo>
                    <a:pt x="7877" y="5038"/>
                  </a:lnTo>
                  <a:lnTo>
                    <a:pt x="7915" y="5189"/>
                  </a:lnTo>
                  <a:lnTo>
                    <a:pt x="7984" y="5247"/>
                  </a:lnTo>
                  <a:lnTo>
                    <a:pt x="8022" y="5542"/>
                  </a:lnTo>
                  <a:lnTo>
                    <a:pt x="8091" y="5454"/>
                  </a:lnTo>
                  <a:lnTo>
                    <a:pt x="8128" y="5247"/>
                  </a:lnTo>
                  <a:lnTo>
                    <a:pt x="8198" y="5127"/>
                  </a:lnTo>
                  <a:lnTo>
                    <a:pt x="8235" y="5158"/>
                  </a:lnTo>
                  <a:lnTo>
                    <a:pt x="8305" y="5102"/>
                  </a:lnTo>
                  <a:lnTo>
                    <a:pt x="8342" y="5007"/>
                  </a:lnTo>
                  <a:lnTo>
                    <a:pt x="8412" y="4982"/>
                  </a:lnTo>
                  <a:lnTo>
                    <a:pt x="8449" y="4950"/>
                  </a:lnTo>
                  <a:lnTo>
                    <a:pt x="8525" y="4830"/>
                  </a:lnTo>
                  <a:lnTo>
                    <a:pt x="8594" y="4862"/>
                  </a:lnTo>
                  <a:lnTo>
                    <a:pt x="8632" y="4888"/>
                  </a:lnTo>
                  <a:lnTo>
                    <a:pt x="8701" y="4830"/>
                  </a:lnTo>
                  <a:lnTo>
                    <a:pt x="8739" y="4679"/>
                  </a:lnTo>
                  <a:lnTo>
                    <a:pt x="8808" y="4679"/>
                  </a:lnTo>
                  <a:lnTo>
                    <a:pt x="8846" y="4768"/>
                  </a:lnTo>
                  <a:lnTo>
                    <a:pt x="8916" y="4768"/>
                  </a:lnTo>
                  <a:lnTo>
                    <a:pt x="8953" y="4862"/>
                  </a:lnTo>
                  <a:lnTo>
                    <a:pt x="9029" y="4919"/>
                  </a:lnTo>
                  <a:lnTo>
                    <a:pt x="9060" y="4711"/>
                  </a:lnTo>
                  <a:lnTo>
                    <a:pt x="9136" y="4560"/>
                  </a:lnTo>
                  <a:lnTo>
                    <a:pt x="9168" y="4534"/>
                  </a:lnTo>
                  <a:lnTo>
                    <a:pt x="9243" y="4503"/>
                  </a:lnTo>
                  <a:lnTo>
                    <a:pt x="9281" y="4440"/>
                  </a:lnTo>
                  <a:lnTo>
                    <a:pt x="9350" y="4440"/>
                  </a:lnTo>
                  <a:lnTo>
                    <a:pt x="9388" y="4383"/>
                  </a:lnTo>
                  <a:lnTo>
                    <a:pt x="9457" y="4471"/>
                  </a:lnTo>
                  <a:lnTo>
                    <a:pt x="9495" y="4327"/>
                  </a:lnTo>
                  <a:lnTo>
                    <a:pt x="9564" y="4232"/>
                  </a:lnTo>
                  <a:lnTo>
                    <a:pt x="9602" y="4295"/>
                  </a:lnTo>
                  <a:lnTo>
                    <a:pt x="9671" y="4383"/>
                  </a:lnTo>
                  <a:lnTo>
                    <a:pt x="9709" y="4232"/>
                  </a:lnTo>
                  <a:lnTo>
                    <a:pt x="9785" y="4112"/>
                  </a:lnTo>
                  <a:lnTo>
                    <a:pt x="9816" y="4144"/>
                  </a:lnTo>
                  <a:lnTo>
                    <a:pt x="9892" y="4232"/>
                  </a:lnTo>
                  <a:lnTo>
                    <a:pt x="9923" y="4232"/>
                  </a:lnTo>
                  <a:lnTo>
                    <a:pt x="9998" y="4175"/>
                  </a:lnTo>
                  <a:lnTo>
                    <a:pt x="10036" y="4144"/>
                  </a:lnTo>
                  <a:lnTo>
                    <a:pt x="10105" y="4087"/>
                  </a:lnTo>
                  <a:lnTo>
                    <a:pt x="10143" y="4112"/>
                  </a:lnTo>
                  <a:lnTo>
                    <a:pt x="10212" y="4112"/>
                  </a:lnTo>
                  <a:lnTo>
                    <a:pt x="10250" y="4144"/>
                  </a:lnTo>
                  <a:lnTo>
                    <a:pt x="10320" y="4024"/>
                  </a:lnTo>
                  <a:lnTo>
                    <a:pt x="10357" y="4056"/>
                  </a:lnTo>
                  <a:lnTo>
                    <a:pt x="10427" y="3968"/>
                  </a:lnTo>
                  <a:lnTo>
                    <a:pt x="10464" y="3992"/>
                  </a:lnTo>
                  <a:lnTo>
                    <a:pt x="10534" y="4144"/>
                  </a:lnTo>
                  <a:lnTo>
                    <a:pt x="10571" y="4207"/>
                  </a:lnTo>
                  <a:lnTo>
                    <a:pt x="10647" y="4232"/>
                  </a:lnTo>
                  <a:lnTo>
                    <a:pt x="10679" y="4207"/>
                  </a:lnTo>
                  <a:lnTo>
                    <a:pt x="10754" y="4087"/>
                  </a:lnTo>
                  <a:lnTo>
                    <a:pt x="10786" y="4112"/>
                  </a:lnTo>
                  <a:lnTo>
                    <a:pt x="10861" y="3968"/>
                  </a:lnTo>
                  <a:lnTo>
                    <a:pt x="10899" y="3936"/>
                  </a:lnTo>
                  <a:lnTo>
                    <a:pt x="10968" y="3905"/>
                  </a:lnTo>
                  <a:lnTo>
                    <a:pt x="11006" y="3879"/>
                  </a:lnTo>
                  <a:lnTo>
                    <a:pt x="11075" y="3816"/>
                  </a:lnTo>
                  <a:lnTo>
                    <a:pt x="11113" y="3760"/>
                  </a:lnTo>
                  <a:lnTo>
                    <a:pt x="11182" y="3785"/>
                  </a:lnTo>
                  <a:lnTo>
                    <a:pt x="11220" y="3696"/>
                  </a:lnTo>
                  <a:lnTo>
                    <a:pt x="11290" y="3785"/>
                  </a:lnTo>
                  <a:lnTo>
                    <a:pt x="11327" y="4087"/>
                  </a:lnTo>
                  <a:lnTo>
                    <a:pt x="11403" y="3992"/>
                  </a:lnTo>
                  <a:lnTo>
                    <a:pt x="11434" y="4175"/>
                  </a:lnTo>
                  <a:lnTo>
                    <a:pt x="11510" y="4144"/>
                  </a:lnTo>
                  <a:lnTo>
                    <a:pt x="11541" y="4232"/>
                  </a:lnTo>
                  <a:lnTo>
                    <a:pt x="11617" y="4144"/>
                  </a:lnTo>
                  <a:lnTo>
                    <a:pt x="11655" y="4056"/>
                  </a:lnTo>
                  <a:lnTo>
                    <a:pt x="11724" y="4207"/>
                  </a:lnTo>
                  <a:lnTo>
                    <a:pt x="11761" y="4415"/>
                  </a:lnTo>
                  <a:lnTo>
                    <a:pt x="11831" y="4207"/>
                  </a:lnTo>
                  <a:lnTo>
                    <a:pt x="11868" y="4232"/>
                  </a:lnTo>
                  <a:lnTo>
                    <a:pt x="11938" y="4112"/>
                  </a:lnTo>
                  <a:lnTo>
                    <a:pt x="11975" y="4112"/>
                  </a:lnTo>
                  <a:lnTo>
                    <a:pt x="12045" y="4024"/>
                  </a:lnTo>
                  <a:lnTo>
                    <a:pt x="12082" y="4207"/>
                  </a:lnTo>
                  <a:lnTo>
                    <a:pt x="12158" y="4232"/>
                  </a:lnTo>
                  <a:lnTo>
                    <a:pt x="12190" y="4232"/>
                  </a:lnTo>
                  <a:lnTo>
                    <a:pt x="12265" y="4112"/>
                  </a:lnTo>
                  <a:lnTo>
                    <a:pt x="12297" y="4087"/>
                  </a:lnTo>
                  <a:lnTo>
                    <a:pt x="12372" y="4024"/>
                  </a:lnTo>
                  <a:lnTo>
                    <a:pt x="12410" y="3936"/>
                  </a:lnTo>
                  <a:lnTo>
                    <a:pt x="12479" y="3936"/>
                  </a:lnTo>
                  <a:lnTo>
                    <a:pt x="12517" y="3879"/>
                  </a:lnTo>
                  <a:lnTo>
                    <a:pt x="12586" y="3848"/>
                  </a:lnTo>
                  <a:lnTo>
                    <a:pt x="12624" y="3816"/>
                  </a:lnTo>
                  <a:lnTo>
                    <a:pt x="12693" y="3816"/>
                  </a:lnTo>
                  <a:lnTo>
                    <a:pt x="12731" y="3665"/>
                  </a:lnTo>
                  <a:lnTo>
                    <a:pt x="12801" y="3760"/>
                  </a:lnTo>
                  <a:lnTo>
                    <a:pt x="12838" y="3760"/>
                  </a:lnTo>
                  <a:lnTo>
                    <a:pt x="12908" y="3785"/>
                  </a:lnTo>
                  <a:lnTo>
                    <a:pt x="12945" y="3665"/>
                  </a:lnTo>
                  <a:lnTo>
                    <a:pt x="13021" y="3609"/>
                  </a:lnTo>
                  <a:lnTo>
                    <a:pt x="13052" y="3577"/>
                  </a:lnTo>
                  <a:lnTo>
                    <a:pt x="13128" y="3546"/>
                  </a:lnTo>
                  <a:lnTo>
                    <a:pt x="13160" y="3546"/>
                  </a:lnTo>
                  <a:lnTo>
                    <a:pt x="13235" y="3489"/>
                  </a:lnTo>
                  <a:lnTo>
                    <a:pt x="13273" y="3401"/>
                  </a:lnTo>
                  <a:lnTo>
                    <a:pt x="13342" y="3457"/>
                  </a:lnTo>
                  <a:lnTo>
                    <a:pt x="13380" y="3457"/>
                  </a:lnTo>
                  <a:lnTo>
                    <a:pt x="13449" y="3337"/>
                  </a:lnTo>
                  <a:lnTo>
                    <a:pt x="13487" y="3281"/>
                  </a:lnTo>
                  <a:lnTo>
                    <a:pt x="13556" y="3218"/>
                  </a:lnTo>
                  <a:lnTo>
                    <a:pt x="13594" y="3312"/>
                  </a:lnTo>
                  <a:lnTo>
                    <a:pt x="13663" y="3312"/>
                  </a:lnTo>
                  <a:lnTo>
                    <a:pt x="13701" y="3369"/>
                  </a:lnTo>
                  <a:lnTo>
                    <a:pt x="13776" y="3457"/>
                  </a:lnTo>
                  <a:lnTo>
                    <a:pt x="13808" y="3337"/>
                  </a:lnTo>
                  <a:lnTo>
                    <a:pt x="13883" y="3281"/>
                  </a:lnTo>
                  <a:lnTo>
                    <a:pt x="13915" y="3281"/>
                  </a:lnTo>
                  <a:lnTo>
                    <a:pt x="13990" y="3312"/>
                  </a:lnTo>
                  <a:lnTo>
                    <a:pt x="14027" y="3249"/>
                  </a:lnTo>
                  <a:lnTo>
                    <a:pt x="14096" y="3161"/>
                  </a:lnTo>
                  <a:lnTo>
                    <a:pt x="14134" y="3249"/>
                  </a:lnTo>
                  <a:lnTo>
                    <a:pt x="14203" y="3249"/>
                  </a:lnTo>
                  <a:lnTo>
                    <a:pt x="14241" y="3249"/>
                  </a:lnTo>
                  <a:lnTo>
                    <a:pt x="14311" y="3281"/>
                  </a:lnTo>
                  <a:lnTo>
                    <a:pt x="14348" y="3369"/>
                  </a:lnTo>
                  <a:lnTo>
                    <a:pt x="14418" y="3489"/>
                  </a:lnTo>
                  <a:lnTo>
                    <a:pt x="14455" y="3489"/>
                  </a:lnTo>
                  <a:lnTo>
                    <a:pt x="14531" y="3489"/>
                  </a:lnTo>
                  <a:lnTo>
                    <a:pt x="14563" y="3249"/>
                  </a:lnTo>
                  <a:lnTo>
                    <a:pt x="14638" y="3218"/>
                  </a:lnTo>
                  <a:lnTo>
                    <a:pt x="14670" y="3337"/>
                  </a:lnTo>
                  <a:lnTo>
                    <a:pt x="14745" y="3218"/>
                  </a:lnTo>
                  <a:lnTo>
                    <a:pt x="14783" y="3401"/>
                  </a:lnTo>
                  <a:lnTo>
                    <a:pt x="14852" y="3760"/>
                  </a:lnTo>
                  <a:lnTo>
                    <a:pt x="14890" y="3816"/>
                  </a:lnTo>
                  <a:lnTo>
                    <a:pt x="14959" y="4024"/>
                  </a:lnTo>
                  <a:lnTo>
                    <a:pt x="14997" y="3848"/>
                  </a:lnTo>
                  <a:lnTo>
                    <a:pt x="15066" y="3848"/>
                  </a:lnTo>
                  <a:lnTo>
                    <a:pt x="15104" y="3905"/>
                  </a:lnTo>
                  <a:lnTo>
                    <a:pt x="15173" y="3696"/>
                  </a:lnTo>
                  <a:lnTo>
                    <a:pt x="15211" y="3992"/>
                  </a:lnTo>
                  <a:lnTo>
                    <a:pt x="15281" y="3992"/>
                  </a:lnTo>
                  <a:lnTo>
                    <a:pt x="15318" y="3905"/>
                  </a:lnTo>
                  <a:lnTo>
                    <a:pt x="15393" y="3665"/>
                  </a:lnTo>
                  <a:lnTo>
                    <a:pt x="15425" y="3609"/>
                  </a:lnTo>
                  <a:lnTo>
                    <a:pt x="15500" y="3432"/>
                  </a:lnTo>
                  <a:lnTo>
                    <a:pt x="15533" y="3546"/>
                  </a:lnTo>
                  <a:lnTo>
                    <a:pt x="15607" y="3520"/>
                  </a:lnTo>
                  <a:lnTo>
                    <a:pt x="15645" y="3696"/>
                  </a:lnTo>
                  <a:lnTo>
                    <a:pt x="15715" y="3905"/>
                  </a:lnTo>
                  <a:lnTo>
                    <a:pt x="15752" y="3577"/>
                  </a:lnTo>
                  <a:lnTo>
                    <a:pt x="15822" y="3546"/>
                  </a:lnTo>
                  <a:lnTo>
                    <a:pt x="15859" y="3665"/>
                  </a:lnTo>
                  <a:lnTo>
                    <a:pt x="15929" y="3520"/>
                  </a:lnTo>
                  <a:lnTo>
                    <a:pt x="15966" y="3546"/>
                  </a:lnTo>
                  <a:lnTo>
                    <a:pt x="16036" y="3457"/>
                  </a:lnTo>
                  <a:lnTo>
                    <a:pt x="16074" y="3432"/>
                  </a:lnTo>
                  <a:lnTo>
                    <a:pt x="16149" y="3337"/>
                  </a:lnTo>
                  <a:lnTo>
                    <a:pt x="16181" y="3337"/>
                  </a:lnTo>
                  <a:lnTo>
                    <a:pt x="16256" y="3218"/>
                  </a:lnTo>
                  <a:lnTo>
                    <a:pt x="16288" y="3218"/>
                  </a:lnTo>
                  <a:lnTo>
                    <a:pt x="16363" y="3161"/>
                  </a:lnTo>
                  <a:lnTo>
                    <a:pt x="16401" y="3130"/>
                  </a:lnTo>
                  <a:lnTo>
                    <a:pt x="16470" y="3130"/>
                  </a:lnTo>
                  <a:lnTo>
                    <a:pt x="16508" y="3130"/>
                  </a:lnTo>
                  <a:lnTo>
                    <a:pt x="16577" y="3010"/>
                  </a:lnTo>
                  <a:lnTo>
                    <a:pt x="16615" y="3042"/>
                  </a:lnTo>
                  <a:lnTo>
                    <a:pt x="16685" y="2985"/>
                  </a:lnTo>
                  <a:lnTo>
                    <a:pt x="16722" y="3010"/>
                  </a:lnTo>
                  <a:lnTo>
                    <a:pt x="16792" y="3130"/>
                  </a:lnTo>
                  <a:lnTo>
                    <a:pt x="16829" y="3105"/>
                  </a:lnTo>
                  <a:lnTo>
                    <a:pt x="16905" y="3010"/>
                  </a:lnTo>
                  <a:lnTo>
                    <a:pt x="16936" y="3130"/>
                  </a:lnTo>
                  <a:lnTo>
                    <a:pt x="17012" y="3192"/>
                  </a:lnTo>
                  <a:lnTo>
                    <a:pt x="17044" y="3105"/>
                  </a:lnTo>
                  <a:lnTo>
                    <a:pt x="17119" y="3105"/>
                  </a:lnTo>
                  <a:lnTo>
                    <a:pt x="17151" y="3249"/>
                  </a:lnTo>
                  <a:lnTo>
                    <a:pt x="17226" y="3073"/>
                  </a:lnTo>
                  <a:lnTo>
                    <a:pt x="17263" y="3010"/>
                  </a:lnTo>
                  <a:lnTo>
                    <a:pt x="17333" y="3042"/>
                  </a:lnTo>
                  <a:lnTo>
                    <a:pt x="17370" y="2922"/>
                  </a:lnTo>
                  <a:lnTo>
                    <a:pt x="17440" y="2953"/>
                  </a:lnTo>
                  <a:lnTo>
                    <a:pt x="17477" y="2953"/>
                  </a:lnTo>
                  <a:lnTo>
                    <a:pt x="17547" y="2922"/>
                  </a:lnTo>
                  <a:lnTo>
                    <a:pt x="17585" y="2833"/>
                  </a:lnTo>
                  <a:lnTo>
                    <a:pt x="17654" y="2833"/>
                  </a:lnTo>
                  <a:lnTo>
                    <a:pt x="17692" y="2771"/>
                  </a:lnTo>
                  <a:lnTo>
                    <a:pt x="17767" y="2714"/>
                  </a:lnTo>
                  <a:lnTo>
                    <a:pt x="17799" y="2746"/>
                  </a:lnTo>
                  <a:lnTo>
                    <a:pt x="17874" y="2771"/>
                  </a:lnTo>
                  <a:lnTo>
                    <a:pt x="17906" y="2657"/>
                  </a:lnTo>
                  <a:lnTo>
                    <a:pt x="17981" y="2537"/>
                  </a:lnTo>
                  <a:lnTo>
                    <a:pt x="18019" y="2563"/>
                  </a:lnTo>
                  <a:lnTo>
                    <a:pt x="18088" y="2626"/>
                  </a:lnTo>
                  <a:lnTo>
                    <a:pt x="18126" y="2563"/>
                  </a:lnTo>
                  <a:lnTo>
                    <a:pt x="18196" y="2682"/>
                  </a:lnTo>
                  <a:lnTo>
                    <a:pt x="18233" y="2657"/>
                  </a:lnTo>
                  <a:lnTo>
                    <a:pt x="18303" y="2746"/>
                  </a:lnTo>
                  <a:lnTo>
                    <a:pt x="18340" y="2746"/>
                  </a:lnTo>
                  <a:lnTo>
                    <a:pt x="18410" y="2865"/>
                  </a:lnTo>
                  <a:lnTo>
                    <a:pt x="18447" y="2953"/>
                  </a:lnTo>
                  <a:lnTo>
                    <a:pt x="18523" y="2746"/>
                  </a:lnTo>
                  <a:lnTo>
                    <a:pt x="18555" y="2714"/>
                  </a:lnTo>
                  <a:lnTo>
                    <a:pt x="18630" y="2714"/>
                  </a:lnTo>
                  <a:lnTo>
                    <a:pt x="18662" y="2746"/>
                  </a:lnTo>
                  <a:lnTo>
                    <a:pt x="18737" y="2682"/>
                  </a:lnTo>
                  <a:lnTo>
                    <a:pt x="18775" y="2771"/>
                  </a:lnTo>
                  <a:lnTo>
                    <a:pt x="18844" y="2537"/>
                  </a:lnTo>
                  <a:lnTo>
                    <a:pt x="18882" y="2506"/>
                  </a:lnTo>
                  <a:lnTo>
                    <a:pt x="18951" y="2443"/>
                  </a:lnTo>
                  <a:lnTo>
                    <a:pt x="18989" y="2387"/>
                  </a:lnTo>
                  <a:lnTo>
                    <a:pt x="19058" y="2355"/>
                  </a:lnTo>
                  <a:lnTo>
                    <a:pt x="19096" y="2323"/>
                  </a:lnTo>
                  <a:lnTo>
                    <a:pt x="19166" y="2323"/>
                  </a:lnTo>
                  <a:lnTo>
                    <a:pt x="19203" y="2355"/>
                  </a:lnTo>
                  <a:lnTo>
                    <a:pt x="19278" y="2323"/>
                  </a:lnTo>
                  <a:lnTo>
                    <a:pt x="19310" y="2210"/>
                  </a:lnTo>
                  <a:lnTo>
                    <a:pt x="19385" y="2178"/>
                  </a:lnTo>
                  <a:lnTo>
                    <a:pt x="19417" y="2178"/>
                  </a:lnTo>
                  <a:lnTo>
                    <a:pt x="19492" y="2147"/>
                  </a:lnTo>
                  <a:lnTo>
                    <a:pt x="19524" y="2210"/>
                  </a:lnTo>
                  <a:lnTo>
                    <a:pt x="19599" y="2059"/>
                  </a:lnTo>
                  <a:lnTo>
                    <a:pt x="19637" y="2210"/>
                  </a:lnTo>
                  <a:lnTo>
                    <a:pt x="19707" y="2090"/>
                  </a:lnTo>
                  <a:lnTo>
                    <a:pt x="19744" y="1970"/>
                  </a:lnTo>
                  <a:lnTo>
                    <a:pt x="19814" y="1884"/>
                  </a:lnTo>
                  <a:lnTo>
                    <a:pt x="19851" y="1764"/>
                  </a:lnTo>
                  <a:lnTo>
                    <a:pt x="19921" y="1820"/>
                  </a:lnTo>
                  <a:lnTo>
                    <a:pt x="19959" y="1909"/>
                  </a:lnTo>
                  <a:lnTo>
                    <a:pt x="20028" y="1852"/>
                  </a:lnTo>
                  <a:lnTo>
                    <a:pt x="20066" y="1909"/>
                  </a:lnTo>
                  <a:lnTo>
                    <a:pt x="20141" y="2059"/>
                  </a:lnTo>
                  <a:lnTo>
                    <a:pt x="20173" y="1995"/>
                  </a:lnTo>
                  <a:lnTo>
                    <a:pt x="20248" y="1909"/>
                  </a:lnTo>
                  <a:lnTo>
                    <a:pt x="20280" y="1732"/>
                  </a:lnTo>
                  <a:lnTo>
                    <a:pt x="20355" y="1670"/>
                  </a:lnTo>
                  <a:lnTo>
                    <a:pt x="20393" y="1670"/>
                  </a:lnTo>
                  <a:lnTo>
                    <a:pt x="20462" y="1612"/>
                  </a:lnTo>
                  <a:lnTo>
                    <a:pt x="20500" y="1670"/>
                  </a:lnTo>
                  <a:lnTo>
                    <a:pt x="20569" y="1820"/>
                  </a:lnTo>
                  <a:lnTo>
                    <a:pt x="20607" y="1789"/>
                  </a:lnTo>
                  <a:lnTo>
                    <a:pt x="20645" y="1909"/>
                  </a:lnTo>
                  <a:lnTo>
                    <a:pt x="20714" y="1820"/>
                  </a:lnTo>
                  <a:lnTo>
                    <a:pt x="20752" y="1701"/>
                  </a:lnTo>
                  <a:lnTo>
                    <a:pt x="20821" y="1612"/>
                  </a:lnTo>
                  <a:lnTo>
                    <a:pt x="20859" y="1670"/>
                  </a:lnTo>
                  <a:lnTo>
                    <a:pt x="20929" y="1670"/>
                  </a:lnTo>
                  <a:lnTo>
                    <a:pt x="20966" y="1644"/>
                  </a:lnTo>
                  <a:lnTo>
                    <a:pt x="21035" y="1461"/>
                  </a:lnTo>
                  <a:lnTo>
                    <a:pt x="21073" y="1405"/>
                  </a:lnTo>
                  <a:lnTo>
                    <a:pt x="21148" y="1405"/>
                  </a:lnTo>
                  <a:lnTo>
                    <a:pt x="21180" y="1373"/>
                  </a:lnTo>
                  <a:lnTo>
                    <a:pt x="21255" y="1253"/>
                  </a:lnTo>
                  <a:lnTo>
                    <a:pt x="21287" y="1253"/>
                  </a:lnTo>
                  <a:lnTo>
                    <a:pt x="21362" y="1222"/>
                  </a:lnTo>
                  <a:lnTo>
                    <a:pt x="21400" y="1222"/>
                  </a:lnTo>
                  <a:lnTo>
                    <a:pt x="21470" y="1342"/>
                  </a:lnTo>
                  <a:lnTo>
                    <a:pt x="21507" y="1197"/>
                  </a:lnTo>
                  <a:lnTo>
                    <a:pt x="21577" y="1102"/>
                  </a:lnTo>
                  <a:lnTo>
                    <a:pt x="21614" y="1134"/>
                  </a:lnTo>
                  <a:lnTo>
                    <a:pt x="21684" y="1102"/>
                  </a:lnTo>
                  <a:lnTo>
                    <a:pt x="21722" y="1102"/>
                  </a:lnTo>
                  <a:lnTo>
                    <a:pt x="21791" y="1285"/>
                  </a:lnTo>
                  <a:lnTo>
                    <a:pt x="21829" y="1316"/>
                  </a:lnTo>
                  <a:lnTo>
                    <a:pt x="21898" y="1285"/>
                  </a:lnTo>
                  <a:lnTo>
                    <a:pt x="21936" y="1102"/>
                  </a:lnTo>
                  <a:lnTo>
                    <a:pt x="22011" y="1102"/>
                  </a:lnTo>
                  <a:lnTo>
                    <a:pt x="22043" y="1046"/>
                  </a:lnTo>
                  <a:lnTo>
                    <a:pt x="22118" y="957"/>
                  </a:lnTo>
                  <a:lnTo>
                    <a:pt x="22150" y="1102"/>
                  </a:lnTo>
                  <a:lnTo>
                    <a:pt x="22225" y="1014"/>
                  </a:lnTo>
                  <a:lnTo>
                    <a:pt x="22263" y="1046"/>
                  </a:lnTo>
                  <a:lnTo>
                    <a:pt x="22332" y="1014"/>
                  </a:lnTo>
                  <a:lnTo>
                    <a:pt x="22370" y="1197"/>
                  </a:lnTo>
                  <a:lnTo>
                    <a:pt x="22440" y="1014"/>
                  </a:lnTo>
                  <a:lnTo>
                    <a:pt x="22477" y="1014"/>
                  </a:lnTo>
                  <a:lnTo>
                    <a:pt x="22547" y="957"/>
                  </a:lnTo>
                  <a:lnTo>
                    <a:pt x="22584" y="957"/>
                  </a:lnTo>
                  <a:lnTo>
                    <a:pt x="22654" y="957"/>
                  </a:lnTo>
                  <a:lnTo>
                    <a:pt x="22691" y="869"/>
                  </a:lnTo>
                  <a:lnTo>
                    <a:pt x="22766" y="775"/>
                  </a:lnTo>
                  <a:lnTo>
                    <a:pt x="22798" y="687"/>
                  </a:lnTo>
                  <a:lnTo>
                    <a:pt x="22874" y="750"/>
                  </a:lnTo>
                  <a:lnTo>
                    <a:pt x="22905" y="630"/>
                  </a:lnTo>
                  <a:lnTo>
                    <a:pt x="22981" y="630"/>
                  </a:lnTo>
                  <a:lnTo>
                    <a:pt x="23018" y="542"/>
                  </a:lnTo>
                  <a:lnTo>
                    <a:pt x="23088" y="630"/>
                  </a:lnTo>
                  <a:lnTo>
                    <a:pt x="23125" y="567"/>
                  </a:lnTo>
                  <a:lnTo>
                    <a:pt x="23195" y="567"/>
                  </a:lnTo>
                  <a:lnTo>
                    <a:pt x="23233" y="775"/>
                  </a:lnTo>
                  <a:lnTo>
                    <a:pt x="23302" y="750"/>
                  </a:lnTo>
                  <a:lnTo>
                    <a:pt x="23340" y="661"/>
                  </a:lnTo>
                  <a:lnTo>
                    <a:pt x="23409" y="542"/>
                  </a:lnTo>
                  <a:lnTo>
                    <a:pt x="23447" y="478"/>
                  </a:lnTo>
                  <a:lnTo>
                    <a:pt x="23522" y="447"/>
                  </a:lnTo>
                  <a:lnTo>
                    <a:pt x="23554" y="542"/>
                  </a:lnTo>
                  <a:lnTo>
                    <a:pt x="23629" y="447"/>
                  </a:lnTo>
                  <a:lnTo>
                    <a:pt x="23661" y="567"/>
                  </a:lnTo>
                  <a:lnTo>
                    <a:pt x="23736" y="630"/>
                  </a:lnTo>
                  <a:lnTo>
                    <a:pt x="23774" y="869"/>
                  </a:lnTo>
                  <a:lnTo>
                    <a:pt x="23844" y="926"/>
                  </a:lnTo>
                  <a:lnTo>
                    <a:pt x="23881" y="630"/>
                  </a:lnTo>
                  <a:lnTo>
                    <a:pt x="23951" y="422"/>
                  </a:lnTo>
                  <a:lnTo>
                    <a:pt x="23988" y="359"/>
                  </a:lnTo>
                  <a:lnTo>
                    <a:pt x="24058" y="328"/>
                  </a:lnTo>
                  <a:lnTo>
                    <a:pt x="24095" y="239"/>
                  </a:lnTo>
                  <a:lnTo>
                    <a:pt x="24165" y="239"/>
                  </a:lnTo>
                  <a:lnTo>
                    <a:pt x="24203" y="214"/>
                  </a:lnTo>
                  <a:lnTo>
                    <a:pt x="24272" y="478"/>
                  </a:lnTo>
                  <a:lnTo>
                    <a:pt x="24310" y="214"/>
                  </a:lnTo>
                  <a:lnTo>
                    <a:pt x="24385" y="151"/>
                  </a:lnTo>
                  <a:lnTo>
                    <a:pt x="24417" y="271"/>
                  </a:lnTo>
                  <a:lnTo>
                    <a:pt x="24492" y="328"/>
                  </a:lnTo>
                  <a:lnTo>
                    <a:pt x="24524" y="422"/>
                  </a:lnTo>
                  <a:lnTo>
                    <a:pt x="24599" y="302"/>
                  </a:lnTo>
                  <a:lnTo>
                    <a:pt x="24636" y="510"/>
                  </a:lnTo>
                  <a:lnTo>
                    <a:pt x="24706" y="271"/>
                  </a:lnTo>
                  <a:lnTo>
                    <a:pt x="24744" y="119"/>
                  </a:lnTo>
                  <a:lnTo>
                    <a:pt x="24813" y="63"/>
                  </a:lnTo>
                  <a:lnTo>
                    <a:pt x="24851" y="94"/>
                  </a:lnTo>
                  <a:lnTo>
                    <a:pt x="24920" y="214"/>
                  </a:lnTo>
                  <a:lnTo>
                    <a:pt x="24958" y="302"/>
                  </a:lnTo>
                  <a:lnTo>
                    <a:pt x="25027" y="94"/>
                  </a:lnTo>
                  <a:lnTo>
                    <a:pt x="25065" y="271"/>
                  </a:lnTo>
                  <a:lnTo>
                    <a:pt x="25140" y="239"/>
                  </a:lnTo>
                  <a:lnTo>
                    <a:pt x="25172" y="94"/>
                  </a:lnTo>
                  <a:lnTo>
                    <a:pt x="25247" y="183"/>
                  </a:lnTo>
                  <a:lnTo>
                    <a:pt x="25279" y="32"/>
                  </a:lnTo>
                  <a:lnTo>
                    <a:pt x="25355" y="94"/>
                  </a:lnTo>
                  <a:lnTo>
                    <a:pt x="25392" y="63"/>
                  </a:lnTo>
                  <a:lnTo>
                    <a:pt x="25462" y="32"/>
                  </a:lnTo>
                  <a:lnTo>
                    <a:pt x="25499" y="0"/>
                  </a:lnTo>
                  <a:lnTo>
                    <a:pt x="25569" y="94"/>
                  </a:lnTo>
                  <a:lnTo>
                    <a:pt x="25606" y="151"/>
                  </a:lnTo>
                  <a:lnTo>
                    <a:pt x="25676" y="119"/>
                  </a:lnTo>
                  <a:lnTo>
                    <a:pt x="25714" y="63"/>
                  </a:lnTo>
                  <a:lnTo>
                    <a:pt x="25783" y="94"/>
                  </a:lnTo>
                  <a:lnTo>
                    <a:pt x="25821" y="214"/>
                  </a:lnTo>
                  <a:lnTo>
                    <a:pt x="25896" y="214"/>
                  </a:lnTo>
                  <a:lnTo>
                    <a:pt x="25928" y="0"/>
                  </a:lnTo>
                  <a:lnTo>
                    <a:pt x="26003" y="183"/>
                  </a:lnTo>
                  <a:lnTo>
                    <a:pt x="26035" y="94"/>
                  </a:lnTo>
                  <a:lnTo>
                    <a:pt x="26110" y="214"/>
                  </a:lnTo>
                  <a:lnTo>
                    <a:pt x="26142" y="151"/>
                  </a:lnTo>
                  <a:lnTo>
                    <a:pt x="26217" y="598"/>
                  </a:lnTo>
                  <a:lnTo>
                    <a:pt x="26255" y="542"/>
                  </a:lnTo>
                  <a:lnTo>
                    <a:pt x="26324" y="806"/>
                  </a:lnTo>
                  <a:lnTo>
                    <a:pt x="26362" y="630"/>
                  </a:lnTo>
                  <a:lnTo>
                    <a:pt x="26431" y="661"/>
                  </a:lnTo>
                  <a:lnTo>
                    <a:pt x="26469" y="750"/>
                  </a:lnTo>
                  <a:lnTo>
                    <a:pt x="26538" y="687"/>
                  </a:lnTo>
                  <a:lnTo>
                    <a:pt x="26576" y="447"/>
                  </a:lnTo>
                  <a:lnTo>
                    <a:pt x="26645" y="359"/>
                  </a:lnTo>
                  <a:lnTo>
                    <a:pt x="26683" y="214"/>
                  </a:lnTo>
                  <a:lnTo>
                    <a:pt x="26758" y="183"/>
                  </a:lnTo>
                  <a:lnTo>
                    <a:pt x="26790" y="119"/>
                  </a:lnTo>
                  <a:lnTo>
                    <a:pt x="26866" y="422"/>
                  </a:lnTo>
                  <a:lnTo>
                    <a:pt x="26897" y="151"/>
                  </a:lnTo>
                  <a:lnTo>
                    <a:pt x="26973" y="151"/>
                  </a:lnTo>
                  <a:lnTo>
                    <a:pt x="27010" y="151"/>
                  </a:lnTo>
                  <a:lnTo>
                    <a:pt x="27080" y="447"/>
                  </a:lnTo>
                  <a:lnTo>
                    <a:pt x="27118" y="478"/>
                  </a:lnTo>
                  <a:lnTo>
                    <a:pt x="27187" y="271"/>
                  </a:lnTo>
                  <a:lnTo>
                    <a:pt x="27225" y="328"/>
                  </a:lnTo>
                  <a:lnTo>
                    <a:pt x="27294" y="775"/>
                  </a:lnTo>
                  <a:lnTo>
                    <a:pt x="27332" y="957"/>
                  </a:lnTo>
                  <a:lnTo>
                    <a:pt x="27401" y="837"/>
                  </a:lnTo>
                  <a:lnTo>
                    <a:pt x="27439" y="718"/>
                  </a:lnTo>
                  <a:lnTo>
                    <a:pt x="27514" y="957"/>
                  </a:lnTo>
                  <a:lnTo>
                    <a:pt x="27546" y="1014"/>
                  </a:lnTo>
                  <a:lnTo>
                    <a:pt x="27621" y="806"/>
                  </a:lnTo>
                  <a:lnTo>
                    <a:pt x="27653" y="687"/>
                  </a:lnTo>
                  <a:lnTo>
                    <a:pt x="27728" y="478"/>
                  </a:lnTo>
                  <a:lnTo>
                    <a:pt x="27766" y="422"/>
                  </a:lnTo>
                  <a:lnTo>
                    <a:pt x="27836" y="302"/>
                  </a:lnTo>
                  <a:lnTo>
                    <a:pt x="27873" y="359"/>
                  </a:lnTo>
                  <a:lnTo>
                    <a:pt x="27930" y="214"/>
                  </a:lnTo>
                  <a:lnTo>
                    <a:pt x="27930" y="3218"/>
                  </a:lnTo>
                  <a:lnTo>
                    <a:pt x="0" y="32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276600" y="3756393"/>
              <a:ext cx="8559817" cy="2071062"/>
            </a:xfrm>
            <a:custGeom>
              <a:avLst/>
              <a:gdLst>
                <a:gd name="T0" fmla="*/ 428 w 27931"/>
                <a:gd name="T1" fmla="*/ 1934 h 3988"/>
                <a:gd name="T2" fmla="*/ 900 w 27931"/>
                <a:gd name="T3" fmla="*/ 1637 h 3988"/>
                <a:gd name="T4" fmla="*/ 1404 w 27931"/>
                <a:gd name="T5" fmla="*/ 1430 h 3988"/>
                <a:gd name="T6" fmla="*/ 1870 w 27931"/>
                <a:gd name="T7" fmla="*/ 1221 h 3988"/>
                <a:gd name="T8" fmla="*/ 2374 w 27931"/>
                <a:gd name="T9" fmla="*/ 951 h 3988"/>
                <a:gd name="T10" fmla="*/ 2877 w 27931"/>
                <a:gd name="T11" fmla="*/ 831 h 3988"/>
                <a:gd name="T12" fmla="*/ 3343 w 27931"/>
                <a:gd name="T13" fmla="*/ 655 h 3988"/>
                <a:gd name="T14" fmla="*/ 3847 w 27931"/>
                <a:gd name="T15" fmla="*/ 862 h 3988"/>
                <a:gd name="T16" fmla="*/ 4313 w 27931"/>
                <a:gd name="T17" fmla="*/ 566 h 3988"/>
                <a:gd name="T18" fmla="*/ 4816 w 27931"/>
                <a:gd name="T19" fmla="*/ 1014 h 3988"/>
                <a:gd name="T20" fmla="*/ 5289 w 27931"/>
                <a:gd name="T21" fmla="*/ 1398 h 3988"/>
                <a:gd name="T22" fmla="*/ 5755 w 27931"/>
                <a:gd name="T23" fmla="*/ 1014 h 3988"/>
                <a:gd name="T24" fmla="*/ 6259 w 27931"/>
                <a:gd name="T25" fmla="*/ 1757 h 3988"/>
                <a:gd name="T26" fmla="*/ 6724 w 27931"/>
                <a:gd name="T27" fmla="*/ 2084 h 3988"/>
                <a:gd name="T28" fmla="*/ 7228 w 27931"/>
                <a:gd name="T29" fmla="*/ 3426 h 3988"/>
                <a:gd name="T30" fmla="*/ 7694 w 27931"/>
                <a:gd name="T31" fmla="*/ 3546 h 3988"/>
                <a:gd name="T32" fmla="*/ 8198 w 27931"/>
                <a:gd name="T33" fmla="*/ 3546 h 3988"/>
                <a:gd name="T34" fmla="*/ 8701 w 27931"/>
                <a:gd name="T35" fmla="*/ 3067 h 3988"/>
                <a:gd name="T36" fmla="*/ 9168 w 27931"/>
                <a:gd name="T37" fmla="*/ 2771 h 3988"/>
                <a:gd name="T38" fmla="*/ 9671 w 27931"/>
                <a:gd name="T39" fmla="*/ 2563 h 3988"/>
                <a:gd name="T40" fmla="*/ 10143 w 27931"/>
                <a:gd name="T41" fmla="*/ 2293 h 3988"/>
                <a:gd name="T42" fmla="*/ 10647 w 27931"/>
                <a:gd name="T43" fmla="*/ 2563 h 3988"/>
                <a:gd name="T44" fmla="*/ 11113 w 27931"/>
                <a:gd name="T45" fmla="*/ 2116 h 3988"/>
                <a:gd name="T46" fmla="*/ 11617 w 27931"/>
                <a:gd name="T47" fmla="*/ 2620 h 3988"/>
                <a:gd name="T48" fmla="*/ 12082 w 27931"/>
                <a:gd name="T49" fmla="*/ 2532 h 3988"/>
                <a:gd name="T50" fmla="*/ 12586 w 27931"/>
                <a:gd name="T51" fmla="*/ 2116 h 3988"/>
                <a:gd name="T52" fmla="*/ 13052 w 27931"/>
                <a:gd name="T53" fmla="*/ 1997 h 3988"/>
                <a:gd name="T54" fmla="*/ 13556 w 27931"/>
                <a:gd name="T55" fmla="*/ 1606 h 3988"/>
                <a:gd name="T56" fmla="*/ 14027 w 27931"/>
                <a:gd name="T57" fmla="*/ 1606 h 3988"/>
                <a:gd name="T58" fmla="*/ 14531 w 27931"/>
                <a:gd name="T59" fmla="*/ 1934 h 3988"/>
                <a:gd name="T60" fmla="*/ 14997 w 27931"/>
                <a:gd name="T61" fmla="*/ 2324 h 3988"/>
                <a:gd name="T62" fmla="*/ 15500 w 27931"/>
                <a:gd name="T63" fmla="*/ 1997 h 3988"/>
                <a:gd name="T64" fmla="*/ 15966 w 27931"/>
                <a:gd name="T65" fmla="*/ 2267 h 3988"/>
                <a:gd name="T66" fmla="*/ 16470 w 27931"/>
                <a:gd name="T67" fmla="*/ 1845 h 3988"/>
                <a:gd name="T68" fmla="*/ 16936 w 27931"/>
                <a:gd name="T69" fmla="*/ 1965 h 3988"/>
                <a:gd name="T70" fmla="*/ 17440 w 27931"/>
                <a:gd name="T71" fmla="*/ 2084 h 3988"/>
                <a:gd name="T72" fmla="*/ 17906 w 27931"/>
                <a:gd name="T73" fmla="*/ 1789 h 3988"/>
                <a:gd name="T74" fmla="*/ 18410 w 27931"/>
                <a:gd name="T75" fmla="*/ 1934 h 3988"/>
                <a:gd name="T76" fmla="*/ 18882 w 27931"/>
                <a:gd name="T77" fmla="*/ 1549 h 3988"/>
                <a:gd name="T78" fmla="*/ 19385 w 27931"/>
                <a:gd name="T79" fmla="*/ 1310 h 3988"/>
                <a:gd name="T80" fmla="*/ 19851 w 27931"/>
                <a:gd name="T81" fmla="*/ 1070 h 3988"/>
                <a:gd name="T82" fmla="*/ 20355 w 27931"/>
                <a:gd name="T83" fmla="*/ 1070 h 3988"/>
                <a:gd name="T84" fmla="*/ 20821 w 27931"/>
                <a:gd name="T85" fmla="*/ 894 h 3988"/>
                <a:gd name="T86" fmla="*/ 21287 w 27931"/>
                <a:gd name="T87" fmla="*/ 655 h 3988"/>
                <a:gd name="T88" fmla="*/ 21791 w 27931"/>
                <a:gd name="T89" fmla="*/ 686 h 3988"/>
                <a:gd name="T90" fmla="*/ 22263 w 27931"/>
                <a:gd name="T91" fmla="*/ 535 h 3988"/>
                <a:gd name="T92" fmla="*/ 22766 w 27931"/>
                <a:gd name="T93" fmla="*/ 328 h 3988"/>
                <a:gd name="T94" fmla="*/ 23233 w 27931"/>
                <a:gd name="T95" fmla="*/ 358 h 3988"/>
                <a:gd name="T96" fmla="*/ 23736 w 27931"/>
                <a:gd name="T97" fmla="*/ 478 h 3988"/>
                <a:gd name="T98" fmla="*/ 24203 w 27931"/>
                <a:gd name="T99" fmla="*/ 240 h 3988"/>
                <a:gd name="T100" fmla="*/ 24706 w 27931"/>
                <a:gd name="T101" fmla="*/ 328 h 3988"/>
                <a:gd name="T102" fmla="*/ 25172 w 27931"/>
                <a:gd name="T103" fmla="*/ 89 h 3988"/>
                <a:gd name="T104" fmla="*/ 25676 w 27931"/>
                <a:gd name="T105" fmla="*/ 152 h 3988"/>
                <a:gd name="T106" fmla="*/ 26142 w 27931"/>
                <a:gd name="T107" fmla="*/ 240 h 3988"/>
                <a:gd name="T108" fmla="*/ 26645 w 27931"/>
                <a:gd name="T109" fmla="*/ 447 h 3988"/>
                <a:gd name="T110" fmla="*/ 27118 w 27931"/>
                <a:gd name="T111" fmla="*/ 623 h 3988"/>
                <a:gd name="T112" fmla="*/ 27621 w 27931"/>
                <a:gd name="T113" fmla="*/ 982 h 3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931" h="3988">
                  <a:moveTo>
                    <a:pt x="0" y="1606"/>
                  </a:moveTo>
                  <a:lnTo>
                    <a:pt x="38" y="1549"/>
                  </a:lnTo>
                  <a:lnTo>
                    <a:pt x="107" y="1461"/>
                  </a:lnTo>
                  <a:lnTo>
                    <a:pt x="145" y="1606"/>
                  </a:lnTo>
                  <a:lnTo>
                    <a:pt x="214" y="1820"/>
                  </a:lnTo>
                  <a:lnTo>
                    <a:pt x="252" y="1700"/>
                  </a:lnTo>
                  <a:lnTo>
                    <a:pt x="321" y="1725"/>
                  </a:lnTo>
                  <a:lnTo>
                    <a:pt x="359" y="1934"/>
                  </a:lnTo>
                  <a:lnTo>
                    <a:pt x="428" y="1934"/>
                  </a:lnTo>
                  <a:lnTo>
                    <a:pt x="466" y="1908"/>
                  </a:lnTo>
                  <a:lnTo>
                    <a:pt x="542" y="1725"/>
                  </a:lnTo>
                  <a:lnTo>
                    <a:pt x="573" y="1757"/>
                  </a:lnTo>
                  <a:lnTo>
                    <a:pt x="649" y="1965"/>
                  </a:lnTo>
                  <a:lnTo>
                    <a:pt x="680" y="1845"/>
                  </a:lnTo>
                  <a:lnTo>
                    <a:pt x="756" y="1725"/>
                  </a:lnTo>
                  <a:lnTo>
                    <a:pt x="794" y="1757"/>
                  </a:lnTo>
                  <a:lnTo>
                    <a:pt x="863" y="1757"/>
                  </a:lnTo>
                  <a:lnTo>
                    <a:pt x="900" y="1637"/>
                  </a:lnTo>
                  <a:lnTo>
                    <a:pt x="970" y="1637"/>
                  </a:lnTo>
                  <a:lnTo>
                    <a:pt x="1007" y="1580"/>
                  </a:lnTo>
                  <a:lnTo>
                    <a:pt x="1076" y="1700"/>
                  </a:lnTo>
                  <a:lnTo>
                    <a:pt x="1114" y="1637"/>
                  </a:lnTo>
                  <a:lnTo>
                    <a:pt x="1183" y="1637"/>
                  </a:lnTo>
                  <a:lnTo>
                    <a:pt x="1221" y="1549"/>
                  </a:lnTo>
                  <a:lnTo>
                    <a:pt x="1297" y="1518"/>
                  </a:lnTo>
                  <a:lnTo>
                    <a:pt x="1328" y="1461"/>
                  </a:lnTo>
                  <a:lnTo>
                    <a:pt x="1404" y="1430"/>
                  </a:lnTo>
                  <a:lnTo>
                    <a:pt x="1435" y="1398"/>
                  </a:lnTo>
                  <a:lnTo>
                    <a:pt x="1511" y="1373"/>
                  </a:lnTo>
                  <a:lnTo>
                    <a:pt x="1549" y="1373"/>
                  </a:lnTo>
                  <a:lnTo>
                    <a:pt x="1618" y="1341"/>
                  </a:lnTo>
                  <a:lnTo>
                    <a:pt x="1656" y="1341"/>
                  </a:lnTo>
                  <a:lnTo>
                    <a:pt x="1725" y="1253"/>
                  </a:lnTo>
                  <a:lnTo>
                    <a:pt x="1763" y="1221"/>
                  </a:lnTo>
                  <a:lnTo>
                    <a:pt x="1832" y="1190"/>
                  </a:lnTo>
                  <a:lnTo>
                    <a:pt x="1870" y="1221"/>
                  </a:lnTo>
                  <a:lnTo>
                    <a:pt x="1939" y="1159"/>
                  </a:lnTo>
                  <a:lnTo>
                    <a:pt x="1977" y="1221"/>
                  </a:lnTo>
                  <a:lnTo>
                    <a:pt x="2046" y="1134"/>
                  </a:lnTo>
                  <a:lnTo>
                    <a:pt x="2084" y="1159"/>
                  </a:lnTo>
                  <a:lnTo>
                    <a:pt x="2160" y="1159"/>
                  </a:lnTo>
                  <a:lnTo>
                    <a:pt x="2191" y="1070"/>
                  </a:lnTo>
                  <a:lnTo>
                    <a:pt x="2267" y="1102"/>
                  </a:lnTo>
                  <a:lnTo>
                    <a:pt x="2298" y="982"/>
                  </a:lnTo>
                  <a:lnTo>
                    <a:pt x="2374" y="951"/>
                  </a:lnTo>
                  <a:lnTo>
                    <a:pt x="2412" y="1310"/>
                  </a:lnTo>
                  <a:lnTo>
                    <a:pt x="2481" y="1159"/>
                  </a:lnTo>
                  <a:lnTo>
                    <a:pt x="2519" y="1159"/>
                  </a:lnTo>
                  <a:lnTo>
                    <a:pt x="2588" y="1014"/>
                  </a:lnTo>
                  <a:lnTo>
                    <a:pt x="2626" y="1045"/>
                  </a:lnTo>
                  <a:lnTo>
                    <a:pt x="2695" y="925"/>
                  </a:lnTo>
                  <a:lnTo>
                    <a:pt x="2770" y="831"/>
                  </a:lnTo>
                  <a:lnTo>
                    <a:pt x="2802" y="831"/>
                  </a:lnTo>
                  <a:lnTo>
                    <a:pt x="2877" y="831"/>
                  </a:lnTo>
                  <a:lnTo>
                    <a:pt x="2915" y="775"/>
                  </a:lnTo>
                  <a:lnTo>
                    <a:pt x="2984" y="775"/>
                  </a:lnTo>
                  <a:lnTo>
                    <a:pt x="3022" y="711"/>
                  </a:lnTo>
                  <a:lnTo>
                    <a:pt x="3091" y="743"/>
                  </a:lnTo>
                  <a:lnTo>
                    <a:pt x="3129" y="655"/>
                  </a:lnTo>
                  <a:lnTo>
                    <a:pt x="3198" y="831"/>
                  </a:lnTo>
                  <a:lnTo>
                    <a:pt x="3236" y="686"/>
                  </a:lnTo>
                  <a:lnTo>
                    <a:pt x="3305" y="806"/>
                  </a:lnTo>
                  <a:lnTo>
                    <a:pt x="3343" y="655"/>
                  </a:lnTo>
                  <a:lnTo>
                    <a:pt x="3419" y="655"/>
                  </a:lnTo>
                  <a:lnTo>
                    <a:pt x="3450" y="566"/>
                  </a:lnTo>
                  <a:lnTo>
                    <a:pt x="3526" y="655"/>
                  </a:lnTo>
                  <a:lnTo>
                    <a:pt x="3557" y="862"/>
                  </a:lnTo>
                  <a:lnTo>
                    <a:pt x="3633" y="894"/>
                  </a:lnTo>
                  <a:lnTo>
                    <a:pt x="3671" y="1045"/>
                  </a:lnTo>
                  <a:lnTo>
                    <a:pt x="3740" y="1070"/>
                  </a:lnTo>
                  <a:lnTo>
                    <a:pt x="3778" y="1045"/>
                  </a:lnTo>
                  <a:lnTo>
                    <a:pt x="3847" y="862"/>
                  </a:lnTo>
                  <a:lnTo>
                    <a:pt x="3885" y="925"/>
                  </a:lnTo>
                  <a:lnTo>
                    <a:pt x="3954" y="831"/>
                  </a:lnTo>
                  <a:lnTo>
                    <a:pt x="3992" y="711"/>
                  </a:lnTo>
                  <a:lnTo>
                    <a:pt x="4061" y="566"/>
                  </a:lnTo>
                  <a:lnTo>
                    <a:pt x="4099" y="503"/>
                  </a:lnTo>
                  <a:lnTo>
                    <a:pt x="4168" y="566"/>
                  </a:lnTo>
                  <a:lnTo>
                    <a:pt x="4206" y="623"/>
                  </a:lnTo>
                  <a:lnTo>
                    <a:pt x="4282" y="503"/>
                  </a:lnTo>
                  <a:lnTo>
                    <a:pt x="4313" y="566"/>
                  </a:lnTo>
                  <a:lnTo>
                    <a:pt x="4389" y="743"/>
                  </a:lnTo>
                  <a:lnTo>
                    <a:pt x="4420" y="862"/>
                  </a:lnTo>
                  <a:lnTo>
                    <a:pt x="4496" y="894"/>
                  </a:lnTo>
                  <a:lnTo>
                    <a:pt x="4533" y="775"/>
                  </a:lnTo>
                  <a:lnTo>
                    <a:pt x="4602" y="686"/>
                  </a:lnTo>
                  <a:lnTo>
                    <a:pt x="4640" y="894"/>
                  </a:lnTo>
                  <a:lnTo>
                    <a:pt x="4709" y="775"/>
                  </a:lnTo>
                  <a:lnTo>
                    <a:pt x="4747" y="806"/>
                  </a:lnTo>
                  <a:lnTo>
                    <a:pt x="4816" y="1014"/>
                  </a:lnTo>
                  <a:lnTo>
                    <a:pt x="4854" y="1134"/>
                  </a:lnTo>
                  <a:lnTo>
                    <a:pt x="4924" y="1518"/>
                  </a:lnTo>
                  <a:lnTo>
                    <a:pt x="4961" y="1253"/>
                  </a:lnTo>
                  <a:lnTo>
                    <a:pt x="5037" y="1341"/>
                  </a:lnTo>
                  <a:lnTo>
                    <a:pt x="5068" y="1341"/>
                  </a:lnTo>
                  <a:lnTo>
                    <a:pt x="5144" y="1278"/>
                  </a:lnTo>
                  <a:lnTo>
                    <a:pt x="5175" y="1159"/>
                  </a:lnTo>
                  <a:lnTo>
                    <a:pt x="5213" y="1341"/>
                  </a:lnTo>
                  <a:lnTo>
                    <a:pt x="5289" y="1398"/>
                  </a:lnTo>
                  <a:lnTo>
                    <a:pt x="5320" y="1373"/>
                  </a:lnTo>
                  <a:lnTo>
                    <a:pt x="5396" y="1310"/>
                  </a:lnTo>
                  <a:lnTo>
                    <a:pt x="5427" y="1221"/>
                  </a:lnTo>
                  <a:lnTo>
                    <a:pt x="5503" y="1159"/>
                  </a:lnTo>
                  <a:lnTo>
                    <a:pt x="5541" y="1278"/>
                  </a:lnTo>
                  <a:lnTo>
                    <a:pt x="5610" y="1102"/>
                  </a:lnTo>
                  <a:lnTo>
                    <a:pt x="5648" y="1070"/>
                  </a:lnTo>
                  <a:lnTo>
                    <a:pt x="5717" y="982"/>
                  </a:lnTo>
                  <a:lnTo>
                    <a:pt x="5755" y="1014"/>
                  </a:lnTo>
                  <a:lnTo>
                    <a:pt x="5824" y="951"/>
                  </a:lnTo>
                  <a:lnTo>
                    <a:pt x="5862" y="1070"/>
                  </a:lnTo>
                  <a:lnTo>
                    <a:pt x="5931" y="1070"/>
                  </a:lnTo>
                  <a:lnTo>
                    <a:pt x="5969" y="1221"/>
                  </a:lnTo>
                  <a:lnTo>
                    <a:pt x="6038" y="1221"/>
                  </a:lnTo>
                  <a:lnTo>
                    <a:pt x="6076" y="1398"/>
                  </a:lnTo>
                  <a:lnTo>
                    <a:pt x="6152" y="1493"/>
                  </a:lnTo>
                  <a:lnTo>
                    <a:pt x="6183" y="1606"/>
                  </a:lnTo>
                  <a:lnTo>
                    <a:pt x="6259" y="1757"/>
                  </a:lnTo>
                  <a:lnTo>
                    <a:pt x="6290" y="1549"/>
                  </a:lnTo>
                  <a:lnTo>
                    <a:pt x="6365" y="1637"/>
                  </a:lnTo>
                  <a:lnTo>
                    <a:pt x="6403" y="1606"/>
                  </a:lnTo>
                  <a:lnTo>
                    <a:pt x="6472" y="1637"/>
                  </a:lnTo>
                  <a:lnTo>
                    <a:pt x="6510" y="1789"/>
                  </a:lnTo>
                  <a:lnTo>
                    <a:pt x="6579" y="1757"/>
                  </a:lnTo>
                  <a:lnTo>
                    <a:pt x="6617" y="1725"/>
                  </a:lnTo>
                  <a:lnTo>
                    <a:pt x="6686" y="1965"/>
                  </a:lnTo>
                  <a:lnTo>
                    <a:pt x="6724" y="2084"/>
                  </a:lnTo>
                  <a:lnTo>
                    <a:pt x="6794" y="2028"/>
                  </a:lnTo>
                  <a:lnTo>
                    <a:pt x="6831" y="2267"/>
                  </a:lnTo>
                  <a:lnTo>
                    <a:pt x="6907" y="2771"/>
                  </a:lnTo>
                  <a:lnTo>
                    <a:pt x="6938" y="2828"/>
                  </a:lnTo>
                  <a:lnTo>
                    <a:pt x="7014" y="3011"/>
                  </a:lnTo>
                  <a:lnTo>
                    <a:pt x="7046" y="3307"/>
                  </a:lnTo>
                  <a:lnTo>
                    <a:pt x="7121" y="2891"/>
                  </a:lnTo>
                  <a:lnTo>
                    <a:pt x="7159" y="3250"/>
                  </a:lnTo>
                  <a:lnTo>
                    <a:pt x="7228" y="3426"/>
                  </a:lnTo>
                  <a:lnTo>
                    <a:pt x="7266" y="3426"/>
                  </a:lnTo>
                  <a:lnTo>
                    <a:pt x="7335" y="3490"/>
                  </a:lnTo>
                  <a:lnTo>
                    <a:pt x="7373" y="3338"/>
                  </a:lnTo>
                  <a:lnTo>
                    <a:pt x="7442" y="3218"/>
                  </a:lnTo>
                  <a:lnTo>
                    <a:pt x="7480" y="3338"/>
                  </a:lnTo>
                  <a:lnTo>
                    <a:pt x="7549" y="3218"/>
                  </a:lnTo>
                  <a:lnTo>
                    <a:pt x="7587" y="3099"/>
                  </a:lnTo>
                  <a:lnTo>
                    <a:pt x="7663" y="3307"/>
                  </a:lnTo>
                  <a:lnTo>
                    <a:pt x="7694" y="3546"/>
                  </a:lnTo>
                  <a:lnTo>
                    <a:pt x="7770" y="3458"/>
                  </a:lnTo>
                  <a:lnTo>
                    <a:pt x="7801" y="3490"/>
                  </a:lnTo>
                  <a:lnTo>
                    <a:pt x="7877" y="3490"/>
                  </a:lnTo>
                  <a:lnTo>
                    <a:pt x="7915" y="3666"/>
                  </a:lnTo>
                  <a:lnTo>
                    <a:pt x="7984" y="3754"/>
                  </a:lnTo>
                  <a:lnTo>
                    <a:pt x="8022" y="3987"/>
                  </a:lnTo>
                  <a:lnTo>
                    <a:pt x="8091" y="3905"/>
                  </a:lnTo>
                  <a:lnTo>
                    <a:pt x="8128" y="3722"/>
                  </a:lnTo>
                  <a:lnTo>
                    <a:pt x="8198" y="3546"/>
                  </a:lnTo>
                  <a:lnTo>
                    <a:pt x="8235" y="3635"/>
                  </a:lnTo>
                  <a:lnTo>
                    <a:pt x="8305" y="3515"/>
                  </a:lnTo>
                  <a:lnTo>
                    <a:pt x="8342" y="3426"/>
                  </a:lnTo>
                  <a:lnTo>
                    <a:pt x="8412" y="3426"/>
                  </a:lnTo>
                  <a:lnTo>
                    <a:pt x="8449" y="3395"/>
                  </a:lnTo>
                  <a:lnTo>
                    <a:pt x="8525" y="3156"/>
                  </a:lnTo>
                  <a:lnTo>
                    <a:pt x="8594" y="3218"/>
                  </a:lnTo>
                  <a:lnTo>
                    <a:pt x="8632" y="3156"/>
                  </a:lnTo>
                  <a:lnTo>
                    <a:pt x="8701" y="3067"/>
                  </a:lnTo>
                  <a:lnTo>
                    <a:pt x="8739" y="2979"/>
                  </a:lnTo>
                  <a:lnTo>
                    <a:pt x="8808" y="2922"/>
                  </a:lnTo>
                  <a:lnTo>
                    <a:pt x="8846" y="3067"/>
                  </a:lnTo>
                  <a:lnTo>
                    <a:pt x="8916" y="3067"/>
                  </a:lnTo>
                  <a:lnTo>
                    <a:pt x="8953" y="3099"/>
                  </a:lnTo>
                  <a:lnTo>
                    <a:pt x="9029" y="3187"/>
                  </a:lnTo>
                  <a:lnTo>
                    <a:pt x="9060" y="2979"/>
                  </a:lnTo>
                  <a:lnTo>
                    <a:pt x="9136" y="2828"/>
                  </a:lnTo>
                  <a:lnTo>
                    <a:pt x="9168" y="2771"/>
                  </a:lnTo>
                  <a:lnTo>
                    <a:pt x="9243" y="2715"/>
                  </a:lnTo>
                  <a:lnTo>
                    <a:pt x="9281" y="2652"/>
                  </a:lnTo>
                  <a:lnTo>
                    <a:pt x="9350" y="2683"/>
                  </a:lnTo>
                  <a:lnTo>
                    <a:pt x="9388" y="2620"/>
                  </a:lnTo>
                  <a:lnTo>
                    <a:pt x="9457" y="2683"/>
                  </a:lnTo>
                  <a:lnTo>
                    <a:pt x="9495" y="2500"/>
                  </a:lnTo>
                  <a:lnTo>
                    <a:pt x="9564" y="2412"/>
                  </a:lnTo>
                  <a:lnTo>
                    <a:pt x="9602" y="2475"/>
                  </a:lnTo>
                  <a:lnTo>
                    <a:pt x="9671" y="2563"/>
                  </a:lnTo>
                  <a:lnTo>
                    <a:pt x="9709" y="2412"/>
                  </a:lnTo>
                  <a:lnTo>
                    <a:pt x="9785" y="2324"/>
                  </a:lnTo>
                  <a:lnTo>
                    <a:pt x="9816" y="2324"/>
                  </a:lnTo>
                  <a:lnTo>
                    <a:pt x="9892" y="2444"/>
                  </a:lnTo>
                  <a:lnTo>
                    <a:pt x="9923" y="2444"/>
                  </a:lnTo>
                  <a:lnTo>
                    <a:pt x="9998" y="2356"/>
                  </a:lnTo>
                  <a:lnTo>
                    <a:pt x="10036" y="2380"/>
                  </a:lnTo>
                  <a:lnTo>
                    <a:pt x="10105" y="2356"/>
                  </a:lnTo>
                  <a:lnTo>
                    <a:pt x="10143" y="2293"/>
                  </a:lnTo>
                  <a:lnTo>
                    <a:pt x="10212" y="2356"/>
                  </a:lnTo>
                  <a:lnTo>
                    <a:pt x="10250" y="2380"/>
                  </a:lnTo>
                  <a:lnTo>
                    <a:pt x="10320" y="2293"/>
                  </a:lnTo>
                  <a:lnTo>
                    <a:pt x="10357" y="2324"/>
                  </a:lnTo>
                  <a:lnTo>
                    <a:pt x="10427" y="2204"/>
                  </a:lnTo>
                  <a:lnTo>
                    <a:pt x="10464" y="2204"/>
                  </a:lnTo>
                  <a:lnTo>
                    <a:pt x="10534" y="2380"/>
                  </a:lnTo>
                  <a:lnTo>
                    <a:pt x="10571" y="2475"/>
                  </a:lnTo>
                  <a:lnTo>
                    <a:pt x="10647" y="2563"/>
                  </a:lnTo>
                  <a:lnTo>
                    <a:pt x="10679" y="2532"/>
                  </a:lnTo>
                  <a:lnTo>
                    <a:pt x="10754" y="2444"/>
                  </a:lnTo>
                  <a:lnTo>
                    <a:pt x="10786" y="2444"/>
                  </a:lnTo>
                  <a:lnTo>
                    <a:pt x="10861" y="2293"/>
                  </a:lnTo>
                  <a:lnTo>
                    <a:pt x="10899" y="2236"/>
                  </a:lnTo>
                  <a:lnTo>
                    <a:pt x="10968" y="2236"/>
                  </a:lnTo>
                  <a:lnTo>
                    <a:pt x="11006" y="2236"/>
                  </a:lnTo>
                  <a:lnTo>
                    <a:pt x="11075" y="2148"/>
                  </a:lnTo>
                  <a:lnTo>
                    <a:pt x="11113" y="2116"/>
                  </a:lnTo>
                  <a:lnTo>
                    <a:pt x="11182" y="2116"/>
                  </a:lnTo>
                  <a:lnTo>
                    <a:pt x="11220" y="2116"/>
                  </a:lnTo>
                  <a:lnTo>
                    <a:pt x="11290" y="2204"/>
                  </a:lnTo>
                  <a:lnTo>
                    <a:pt x="11327" y="2563"/>
                  </a:lnTo>
                  <a:lnTo>
                    <a:pt x="11403" y="2475"/>
                  </a:lnTo>
                  <a:lnTo>
                    <a:pt x="11434" y="2652"/>
                  </a:lnTo>
                  <a:lnTo>
                    <a:pt x="11510" y="2620"/>
                  </a:lnTo>
                  <a:lnTo>
                    <a:pt x="11541" y="2715"/>
                  </a:lnTo>
                  <a:lnTo>
                    <a:pt x="11617" y="2620"/>
                  </a:lnTo>
                  <a:lnTo>
                    <a:pt x="11655" y="2500"/>
                  </a:lnTo>
                  <a:lnTo>
                    <a:pt x="11724" y="2620"/>
                  </a:lnTo>
                  <a:lnTo>
                    <a:pt x="11761" y="2803"/>
                  </a:lnTo>
                  <a:lnTo>
                    <a:pt x="11831" y="2595"/>
                  </a:lnTo>
                  <a:lnTo>
                    <a:pt x="11868" y="2595"/>
                  </a:lnTo>
                  <a:lnTo>
                    <a:pt x="11938" y="2500"/>
                  </a:lnTo>
                  <a:lnTo>
                    <a:pt x="11975" y="2475"/>
                  </a:lnTo>
                  <a:lnTo>
                    <a:pt x="12045" y="2380"/>
                  </a:lnTo>
                  <a:lnTo>
                    <a:pt x="12082" y="2532"/>
                  </a:lnTo>
                  <a:lnTo>
                    <a:pt x="12158" y="2595"/>
                  </a:lnTo>
                  <a:lnTo>
                    <a:pt x="12190" y="2595"/>
                  </a:lnTo>
                  <a:lnTo>
                    <a:pt x="12265" y="2444"/>
                  </a:lnTo>
                  <a:lnTo>
                    <a:pt x="12297" y="2412"/>
                  </a:lnTo>
                  <a:lnTo>
                    <a:pt x="12372" y="2356"/>
                  </a:lnTo>
                  <a:lnTo>
                    <a:pt x="12410" y="2267"/>
                  </a:lnTo>
                  <a:lnTo>
                    <a:pt x="12479" y="2267"/>
                  </a:lnTo>
                  <a:lnTo>
                    <a:pt x="12517" y="2173"/>
                  </a:lnTo>
                  <a:lnTo>
                    <a:pt x="12586" y="2116"/>
                  </a:lnTo>
                  <a:lnTo>
                    <a:pt x="12624" y="2116"/>
                  </a:lnTo>
                  <a:lnTo>
                    <a:pt x="12693" y="2116"/>
                  </a:lnTo>
                  <a:lnTo>
                    <a:pt x="12731" y="1965"/>
                  </a:lnTo>
                  <a:lnTo>
                    <a:pt x="12801" y="2053"/>
                  </a:lnTo>
                  <a:lnTo>
                    <a:pt x="12838" y="2053"/>
                  </a:lnTo>
                  <a:lnTo>
                    <a:pt x="12908" y="2148"/>
                  </a:lnTo>
                  <a:lnTo>
                    <a:pt x="12945" y="2028"/>
                  </a:lnTo>
                  <a:lnTo>
                    <a:pt x="13021" y="1997"/>
                  </a:lnTo>
                  <a:lnTo>
                    <a:pt x="13052" y="1997"/>
                  </a:lnTo>
                  <a:lnTo>
                    <a:pt x="13128" y="1934"/>
                  </a:lnTo>
                  <a:lnTo>
                    <a:pt x="13160" y="1908"/>
                  </a:lnTo>
                  <a:lnTo>
                    <a:pt x="13235" y="1908"/>
                  </a:lnTo>
                  <a:lnTo>
                    <a:pt x="13273" y="1820"/>
                  </a:lnTo>
                  <a:lnTo>
                    <a:pt x="13342" y="1820"/>
                  </a:lnTo>
                  <a:lnTo>
                    <a:pt x="13380" y="1820"/>
                  </a:lnTo>
                  <a:lnTo>
                    <a:pt x="13449" y="1725"/>
                  </a:lnTo>
                  <a:lnTo>
                    <a:pt x="13487" y="1700"/>
                  </a:lnTo>
                  <a:lnTo>
                    <a:pt x="13556" y="1606"/>
                  </a:lnTo>
                  <a:lnTo>
                    <a:pt x="13594" y="1700"/>
                  </a:lnTo>
                  <a:lnTo>
                    <a:pt x="13663" y="1669"/>
                  </a:lnTo>
                  <a:lnTo>
                    <a:pt x="13701" y="1789"/>
                  </a:lnTo>
                  <a:lnTo>
                    <a:pt x="13776" y="1877"/>
                  </a:lnTo>
                  <a:lnTo>
                    <a:pt x="13808" y="1725"/>
                  </a:lnTo>
                  <a:lnTo>
                    <a:pt x="13883" y="1700"/>
                  </a:lnTo>
                  <a:lnTo>
                    <a:pt x="13915" y="1637"/>
                  </a:lnTo>
                  <a:lnTo>
                    <a:pt x="13990" y="1700"/>
                  </a:lnTo>
                  <a:lnTo>
                    <a:pt x="14027" y="1606"/>
                  </a:lnTo>
                  <a:lnTo>
                    <a:pt x="14096" y="1518"/>
                  </a:lnTo>
                  <a:lnTo>
                    <a:pt x="14134" y="1606"/>
                  </a:lnTo>
                  <a:lnTo>
                    <a:pt x="14203" y="1669"/>
                  </a:lnTo>
                  <a:lnTo>
                    <a:pt x="14241" y="1700"/>
                  </a:lnTo>
                  <a:lnTo>
                    <a:pt x="14311" y="1700"/>
                  </a:lnTo>
                  <a:lnTo>
                    <a:pt x="14348" y="1757"/>
                  </a:lnTo>
                  <a:lnTo>
                    <a:pt x="14418" y="1877"/>
                  </a:lnTo>
                  <a:lnTo>
                    <a:pt x="14455" y="1908"/>
                  </a:lnTo>
                  <a:lnTo>
                    <a:pt x="14531" y="1934"/>
                  </a:lnTo>
                  <a:lnTo>
                    <a:pt x="14563" y="1669"/>
                  </a:lnTo>
                  <a:lnTo>
                    <a:pt x="14638" y="1669"/>
                  </a:lnTo>
                  <a:lnTo>
                    <a:pt x="14670" y="1789"/>
                  </a:lnTo>
                  <a:lnTo>
                    <a:pt x="14745" y="1669"/>
                  </a:lnTo>
                  <a:lnTo>
                    <a:pt x="14783" y="1820"/>
                  </a:lnTo>
                  <a:lnTo>
                    <a:pt x="14852" y="2204"/>
                  </a:lnTo>
                  <a:lnTo>
                    <a:pt x="14890" y="2267"/>
                  </a:lnTo>
                  <a:lnTo>
                    <a:pt x="14959" y="2444"/>
                  </a:lnTo>
                  <a:lnTo>
                    <a:pt x="14997" y="2324"/>
                  </a:lnTo>
                  <a:lnTo>
                    <a:pt x="15066" y="2293"/>
                  </a:lnTo>
                  <a:lnTo>
                    <a:pt x="15104" y="2444"/>
                  </a:lnTo>
                  <a:lnTo>
                    <a:pt x="15173" y="2293"/>
                  </a:lnTo>
                  <a:lnTo>
                    <a:pt x="15211" y="2563"/>
                  </a:lnTo>
                  <a:lnTo>
                    <a:pt x="15281" y="2532"/>
                  </a:lnTo>
                  <a:lnTo>
                    <a:pt x="15318" y="2475"/>
                  </a:lnTo>
                  <a:lnTo>
                    <a:pt x="15393" y="2236"/>
                  </a:lnTo>
                  <a:lnTo>
                    <a:pt x="15425" y="2204"/>
                  </a:lnTo>
                  <a:lnTo>
                    <a:pt x="15500" y="1997"/>
                  </a:lnTo>
                  <a:lnTo>
                    <a:pt x="15533" y="2173"/>
                  </a:lnTo>
                  <a:lnTo>
                    <a:pt x="15607" y="2173"/>
                  </a:lnTo>
                  <a:lnTo>
                    <a:pt x="15645" y="2356"/>
                  </a:lnTo>
                  <a:lnTo>
                    <a:pt x="15715" y="2563"/>
                  </a:lnTo>
                  <a:lnTo>
                    <a:pt x="15752" y="2236"/>
                  </a:lnTo>
                  <a:lnTo>
                    <a:pt x="15822" y="2236"/>
                  </a:lnTo>
                  <a:lnTo>
                    <a:pt x="15859" y="2380"/>
                  </a:lnTo>
                  <a:lnTo>
                    <a:pt x="15929" y="2267"/>
                  </a:lnTo>
                  <a:lnTo>
                    <a:pt x="15966" y="2267"/>
                  </a:lnTo>
                  <a:lnTo>
                    <a:pt x="16036" y="2236"/>
                  </a:lnTo>
                  <a:lnTo>
                    <a:pt x="16074" y="2204"/>
                  </a:lnTo>
                  <a:lnTo>
                    <a:pt x="16149" y="2053"/>
                  </a:lnTo>
                  <a:lnTo>
                    <a:pt x="16181" y="2028"/>
                  </a:lnTo>
                  <a:lnTo>
                    <a:pt x="16256" y="1934"/>
                  </a:lnTo>
                  <a:lnTo>
                    <a:pt x="16288" y="1934"/>
                  </a:lnTo>
                  <a:lnTo>
                    <a:pt x="16363" y="1877"/>
                  </a:lnTo>
                  <a:lnTo>
                    <a:pt x="16401" y="1845"/>
                  </a:lnTo>
                  <a:lnTo>
                    <a:pt x="16470" y="1845"/>
                  </a:lnTo>
                  <a:lnTo>
                    <a:pt x="16508" y="1877"/>
                  </a:lnTo>
                  <a:lnTo>
                    <a:pt x="16577" y="1757"/>
                  </a:lnTo>
                  <a:lnTo>
                    <a:pt x="16615" y="1820"/>
                  </a:lnTo>
                  <a:lnTo>
                    <a:pt x="16685" y="1789"/>
                  </a:lnTo>
                  <a:lnTo>
                    <a:pt x="16722" y="1877"/>
                  </a:lnTo>
                  <a:lnTo>
                    <a:pt x="16792" y="1934"/>
                  </a:lnTo>
                  <a:lnTo>
                    <a:pt x="16829" y="1908"/>
                  </a:lnTo>
                  <a:lnTo>
                    <a:pt x="16905" y="1845"/>
                  </a:lnTo>
                  <a:lnTo>
                    <a:pt x="16936" y="1965"/>
                  </a:lnTo>
                  <a:lnTo>
                    <a:pt x="17012" y="2053"/>
                  </a:lnTo>
                  <a:lnTo>
                    <a:pt x="17044" y="2267"/>
                  </a:lnTo>
                  <a:lnTo>
                    <a:pt x="17119" y="2236"/>
                  </a:lnTo>
                  <a:lnTo>
                    <a:pt x="17151" y="2356"/>
                  </a:lnTo>
                  <a:lnTo>
                    <a:pt x="17226" y="2236"/>
                  </a:lnTo>
                  <a:lnTo>
                    <a:pt x="17263" y="2173"/>
                  </a:lnTo>
                  <a:lnTo>
                    <a:pt x="17333" y="2173"/>
                  </a:lnTo>
                  <a:lnTo>
                    <a:pt x="17370" y="2053"/>
                  </a:lnTo>
                  <a:lnTo>
                    <a:pt x="17440" y="2084"/>
                  </a:lnTo>
                  <a:lnTo>
                    <a:pt x="17477" y="2116"/>
                  </a:lnTo>
                  <a:lnTo>
                    <a:pt x="17547" y="2084"/>
                  </a:lnTo>
                  <a:lnTo>
                    <a:pt x="17585" y="2028"/>
                  </a:lnTo>
                  <a:lnTo>
                    <a:pt x="17654" y="1965"/>
                  </a:lnTo>
                  <a:lnTo>
                    <a:pt x="17692" y="1908"/>
                  </a:lnTo>
                  <a:lnTo>
                    <a:pt x="17767" y="1877"/>
                  </a:lnTo>
                  <a:lnTo>
                    <a:pt x="17799" y="1877"/>
                  </a:lnTo>
                  <a:lnTo>
                    <a:pt x="17874" y="1908"/>
                  </a:lnTo>
                  <a:lnTo>
                    <a:pt x="17906" y="1789"/>
                  </a:lnTo>
                  <a:lnTo>
                    <a:pt x="17981" y="1669"/>
                  </a:lnTo>
                  <a:lnTo>
                    <a:pt x="18019" y="1700"/>
                  </a:lnTo>
                  <a:lnTo>
                    <a:pt x="18088" y="1789"/>
                  </a:lnTo>
                  <a:lnTo>
                    <a:pt x="18126" y="1700"/>
                  </a:lnTo>
                  <a:lnTo>
                    <a:pt x="18196" y="1820"/>
                  </a:lnTo>
                  <a:lnTo>
                    <a:pt x="18233" y="1757"/>
                  </a:lnTo>
                  <a:lnTo>
                    <a:pt x="18303" y="1845"/>
                  </a:lnTo>
                  <a:lnTo>
                    <a:pt x="18340" y="1820"/>
                  </a:lnTo>
                  <a:lnTo>
                    <a:pt x="18410" y="1934"/>
                  </a:lnTo>
                  <a:lnTo>
                    <a:pt x="18447" y="1997"/>
                  </a:lnTo>
                  <a:lnTo>
                    <a:pt x="18523" y="1820"/>
                  </a:lnTo>
                  <a:lnTo>
                    <a:pt x="18555" y="1789"/>
                  </a:lnTo>
                  <a:lnTo>
                    <a:pt x="18630" y="1757"/>
                  </a:lnTo>
                  <a:lnTo>
                    <a:pt x="18662" y="1757"/>
                  </a:lnTo>
                  <a:lnTo>
                    <a:pt x="18737" y="1700"/>
                  </a:lnTo>
                  <a:lnTo>
                    <a:pt x="18775" y="1725"/>
                  </a:lnTo>
                  <a:lnTo>
                    <a:pt x="18844" y="1580"/>
                  </a:lnTo>
                  <a:lnTo>
                    <a:pt x="18882" y="1549"/>
                  </a:lnTo>
                  <a:lnTo>
                    <a:pt x="18951" y="1518"/>
                  </a:lnTo>
                  <a:lnTo>
                    <a:pt x="18989" y="1461"/>
                  </a:lnTo>
                  <a:lnTo>
                    <a:pt x="19058" y="1398"/>
                  </a:lnTo>
                  <a:lnTo>
                    <a:pt x="19096" y="1430"/>
                  </a:lnTo>
                  <a:lnTo>
                    <a:pt x="19166" y="1461"/>
                  </a:lnTo>
                  <a:lnTo>
                    <a:pt x="19203" y="1461"/>
                  </a:lnTo>
                  <a:lnTo>
                    <a:pt x="19278" y="1461"/>
                  </a:lnTo>
                  <a:lnTo>
                    <a:pt x="19310" y="1373"/>
                  </a:lnTo>
                  <a:lnTo>
                    <a:pt x="19385" y="1310"/>
                  </a:lnTo>
                  <a:lnTo>
                    <a:pt x="19417" y="1373"/>
                  </a:lnTo>
                  <a:lnTo>
                    <a:pt x="19492" y="1341"/>
                  </a:lnTo>
                  <a:lnTo>
                    <a:pt x="19524" y="1398"/>
                  </a:lnTo>
                  <a:lnTo>
                    <a:pt x="19599" y="1278"/>
                  </a:lnTo>
                  <a:lnTo>
                    <a:pt x="19637" y="1398"/>
                  </a:lnTo>
                  <a:lnTo>
                    <a:pt x="19707" y="1253"/>
                  </a:lnTo>
                  <a:lnTo>
                    <a:pt x="19744" y="1159"/>
                  </a:lnTo>
                  <a:lnTo>
                    <a:pt x="19814" y="1134"/>
                  </a:lnTo>
                  <a:lnTo>
                    <a:pt x="19851" y="1070"/>
                  </a:lnTo>
                  <a:lnTo>
                    <a:pt x="19921" y="1134"/>
                  </a:lnTo>
                  <a:lnTo>
                    <a:pt x="19959" y="1221"/>
                  </a:lnTo>
                  <a:lnTo>
                    <a:pt x="20028" y="1221"/>
                  </a:lnTo>
                  <a:lnTo>
                    <a:pt x="20066" y="1253"/>
                  </a:lnTo>
                  <a:lnTo>
                    <a:pt x="20141" y="1398"/>
                  </a:lnTo>
                  <a:lnTo>
                    <a:pt x="20173" y="1341"/>
                  </a:lnTo>
                  <a:lnTo>
                    <a:pt x="20248" y="1310"/>
                  </a:lnTo>
                  <a:lnTo>
                    <a:pt x="20280" y="1134"/>
                  </a:lnTo>
                  <a:lnTo>
                    <a:pt x="20355" y="1070"/>
                  </a:lnTo>
                  <a:lnTo>
                    <a:pt x="20393" y="1045"/>
                  </a:lnTo>
                  <a:lnTo>
                    <a:pt x="20462" y="982"/>
                  </a:lnTo>
                  <a:lnTo>
                    <a:pt x="20500" y="1014"/>
                  </a:lnTo>
                  <a:lnTo>
                    <a:pt x="20569" y="1070"/>
                  </a:lnTo>
                  <a:lnTo>
                    <a:pt x="20607" y="1070"/>
                  </a:lnTo>
                  <a:lnTo>
                    <a:pt x="20645" y="1221"/>
                  </a:lnTo>
                  <a:lnTo>
                    <a:pt x="20714" y="1102"/>
                  </a:lnTo>
                  <a:lnTo>
                    <a:pt x="20752" y="982"/>
                  </a:lnTo>
                  <a:lnTo>
                    <a:pt x="20821" y="894"/>
                  </a:lnTo>
                  <a:lnTo>
                    <a:pt x="20859" y="925"/>
                  </a:lnTo>
                  <a:lnTo>
                    <a:pt x="20929" y="951"/>
                  </a:lnTo>
                  <a:lnTo>
                    <a:pt x="20966" y="894"/>
                  </a:lnTo>
                  <a:lnTo>
                    <a:pt x="21035" y="743"/>
                  </a:lnTo>
                  <a:lnTo>
                    <a:pt x="21073" y="711"/>
                  </a:lnTo>
                  <a:lnTo>
                    <a:pt x="21148" y="743"/>
                  </a:lnTo>
                  <a:lnTo>
                    <a:pt x="21180" y="775"/>
                  </a:lnTo>
                  <a:lnTo>
                    <a:pt x="21255" y="686"/>
                  </a:lnTo>
                  <a:lnTo>
                    <a:pt x="21287" y="655"/>
                  </a:lnTo>
                  <a:lnTo>
                    <a:pt x="21362" y="655"/>
                  </a:lnTo>
                  <a:lnTo>
                    <a:pt x="21400" y="711"/>
                  </a:lnTo>
                  <a:lnTo>
                    <a:pt x="21470" y="806"/>
                  </a:lnTo>
                  <a:lnTo>
                    <a:pt x="21507" y="655"/>
                  </a:lnTo>
                  <a:lnTo>
                    <a:pt x="21577" y="566"/>
                  </a:lnTo>
                  <a:lnTo>
                    <a:pt x="21614" y="598"/>
                  </a:lnTo>
                  <a:lnTo>
                    <a:pt x="21684" y="566"/>
                  </a:lnTo>
                  <a:lnTo>
                    <a:pt x="21722" y="535"/>
                  </a:lnTo>
                  <a:lnTo>
                    <a:pt x="21791" y="686"/>
                  </a:lnTo>
                  <a:lnTo>
                    <a:pt x="21829" y="743"/>
                  </a:lnTo>
                  <a:lnTo>
                    <a:pt x="21898" y="711"/>
                  </a:lnTo>
                  <a:lnTo>
                    <a:pt x="21936" y="566"/>
                  </a:lnTo>
                  <a:lnTo>
                    <a:pt x="22011" y="535"/>
                  </a:lnTo>
                  <a:lnTo>
                    <a:pt x="22043" y="478"/>
                  </a:lnTo>
                  <a:lnTo>
                    <a:pt x="22118" y="447"/>
                  </a:lnTo>
                  <a:lnTo>
                    <a:pt x="22150" y="598"/>
                  </a:lnTo>
                  <a:lnTo>
                    <a:pt x="22225" y="566"/>
                  </a:lnTo>
                  <a:lnTo>
                    <a:pt x="22263" y="535"/>
                  </a:lnTo>
                  <a:lnTo>
                    <a:pt x="22332" y="478"/>
                  </a:lnTo>
                  <a:lnTo>
                    <a:pt x="22370" y="623"/>
                  </a:lnTo>
                  <a:lnTo>
                    <a:pt x="22440" y="503"/>
                  </a:lnTo>
                  <a:lnTo>
                    <a:pt x="22477" y="503"/>
                  </a:lnTo>
                  <a:lnTo>
                    <a:pt x="22547" y="416"/>
                  </a:lnTo>
                  <a:lnTo>
                    <a:pt x="22584" y="447"/>
                  </a:lnTo>
                  <a:lnTo>
                    <a:pt x="22654" y="447"/>
                  </a:lnTo>
                  <a:lnTo>
                    <a:pt x="22691" y="383"/>
                  </a:lnTo>
                  <a:lnTo>
                    <a:pt x="22766" y="328"/>
                  </a:lnTo>
                  <a:lnTo>
                    <a:pt x="22798" y="272"/>
                  </a:lnTo>
                  <a:lnTo>
                    <a:pt x="22874" y="297"/>
                  </a:lnTo>
                  <a:lnTo>
                    <a:pt x="22905" y="208"/>
                  </a:lnTo>
                  <a:lnTo>
                    <a:pt x="22981" y="240"/>
                  </a:lnTo>
                  <a:lnTo>
                    <a:pt x="23018" y="152"/>
                  </a:lnTo>
                  <a:lnTo>
                    <a:pt x="23088" y="272"/>
                  </a:lnTo>
                  <a:lnTo>
                    <a:pt x="23125" y="240"/>
                  </a:lnTo>
                  <a:lnTo>
                    <a:pt x="23195" y="208"/>
                  </a:lnTo>
                  <a:lnTo>
                    <a:pt x="23233" y="358"/>
                  </a:lnTo>
                  <a:lnTo>
                    <a:pt x="23302" y="416"/>
                  </a:lnTo>
                  <a:lnTo>
                    <a:pt x="23340" y="328"/>
                  </a:lnTo>
                  <a:lnTo>
                    <a:pt x="23409" y="272"/>
                  </a:lnTo>
                  <a:lnTo>
                    <a:pt x="23447" y="208"/>
                  </a:lnTo>
                  <a:lnTo>
                    <a:pt x="23522" y="208"/>
                  </a:lnTo>
                  <a:lnTo>
                    <a:pt x="23554" y="297"/>
                  </a:lnTo>
                  <a:lnTo>
                    <a:pt x="23629" y="240"/>
                  </a:lnTo>
                  <a:lnTo>
                    <a:pt x="23661" y="358"/>
                  </a:lnTo>
                  <a:lnTo>
                    <a:pt x="23736" y="478"/>
                  </a:lnTo>
                  <a:lnTo>
                    <a:pt x="23774" y="655"/>
                  </a:lnTo>
                  <a:lnTo>
                    <a:pt x="23844" y="711"/>
                  </a:lnTo>
                  <a:lnTo>
                    <a:pt x="23881" y="503"/>
                  </a:lnTo>
                  <a:lnTo>
                    <a:pt x="23951" y="358"/>
                  </a:lnTo>
                  <a:lnTo>
                    <a:pt x="23988" y="358"/>
                  </a:lnTo>
                  <a:lnTo>
                    <a:pt x="24058" y="328"/>
                  </a:lnTo>
                  <a:lnTo>
                    <a:pt x="24095" y="272"/>
                  </a:lnTo>
                  <a:lnTo>
                    <a:pt x="24165" y="240"/>
                  </a:lnTo>
                  <a:lnTo>
                    <a:pt x="24203" y="240"/>
                  </a:lnTo>
                  <a:lnTo>
                    <a:pt x="24272" y="478"/>
                  </a:lnTo>
                  <a:lnTo>
                    <a:pt x="24310" y="328"/>
                  </a:lnTo>
                  <a:lnTo>
                    <a:pt x="24385" y="297"/>
                  </a:lnTo>
                  <a:lnTo>
                    <a:pt x="24417" y="383"/>
                  </a:lnTo>
                  <a:lnTo>
                    <a:pt x="24492" y="447"/>
                  </a:lnTo>
                  <a:lnTo>
                    <a:pt x="24524" y="478"/>
                  </a:lnTo>
                  <a:lnTo>
                    <a:pt x="24599" y="358"/>
                  </a:lnTo>
                  <a:lnTo>
                    <a:pt x="24636" y="478"/>
                  </a:lnTo>
                  <a:lnTo>
                    <a:pt x="24706" y="328"/>
                  </a:lnTo>
                  <a:lnTo>
                    <a:pt x="24744" y="208"/>
                  </a:lnTo>
                  <a:lnTo>
                    <a:pt x="24813" y="152"/>
                  </a:lnTo>
                  <a:lnTo>
                    <a:pt x="24851" y="120"/>
                  </a:lnTo>
                  <a:lnTo>
                    <a:pt x="24920" y="240"/>
                  </a:lnTo>
                  <a:lnTo>
                    <a:pt x="24958" y="328"/>
                  </a:lnTo>
                  <a:lnTo>
                    <a:pt x="25027" y="120"/>
                  </a:lnTo>
                  <a:lnTo>
                    <a:pt x="25065" y="240"/>
                  </a:lnTo>
                  <a:lnTo>
                    <a:pt x="25140" y="208"/>
                  </a:lnTo>
                  <a:lnTo>
                    <a:pt x="25172" y="89"/>
                  </a:lnTo>
                  <a:lnTo>
                    <a:pt x="25247" y="152"/>
                  </a:lnTo>
                  <a:lnTo>
                    <a:pt x="25279" y="32"/>
                  </a:lnTo>
                  <a:lnTo>
                    <a:pt x="25355" y="89"/>
                  </a:lnTo>
                  <a:lnTo>
                    <a:pt x="25392" y="58"/>
                  </a:lnTo>
                  <a:lnTo>
                    <a:pt x="25462" y="0"/>
                  </a:lnTo>
                  <a:lnTo>
                    <a:pt x="25499" y="32"/>
                  </a:lnTo>
                  <a:lnTo>
                    <a:pt x="25569" y="89"/>
                  </a:lnTo>
                  <a:lnTo>
                    <a:pt x="25606" y="177"/>
                  </a:lnTo>
                  <a:lnTo>
                    <a:pt x="25676" y="152"/>
                  </a:lnTo>
                  <a:lnTo>
                    <a:pt x="25714" y="120"/>
                  </a:lnTo>
                  <a:lnTo>
                    <a:pt x="25783" y="120"/>
                  </a:lnTo>
                  <a:lnTo>
                    <a:pt x="25821" y="240"/>
                  </a:lnTo>
                  <a:lnTo>
                    <a:pt x="25896" y="240"/>
                  </a:lnTo>
                  <a:lnTo>
                    <a:pt x="25928" y="89"/>
                  </a:lnTo>
                  <a:lnTo>
                    <a:pt x="26003" y="240"/>
                  </a:lnTo>
                  <a:lnTo>
                    <a:pt x="26035" y="152"/>
                  </a:lnTo>
                  <a:lnTo>
                    <a:pt x="26110" y="208"/>
                  </a:lnTo>
                  <a:lnTo>
                    <a:pt x="26142" y="240"/>
                  </a:lnTo>
                  <a:lnTo>
                    <a:pt x="26217" y="566"/>
                  </a:lnTo>
                  <a:lnTo>
                    <a:pt x="26255" y="535"/>
                  </a:lnTo>
                  <a:lnTo>
                    <a:pt x="26324" y="775"/>
                  </a:lnTo>
                  <a:lnTo>
                    <a:pt x="26362" y="655"/>
                  </a:lnTo>
                  <a:lnTo>
                    <a:pt x="26431" y="655"/>
                  </a:lnTo>
                  <a:lnTo>
                    <a:pt x="26469" y="775"/>
                  </a:lnTo>
                  <a:lnTo>
                    <a:pt x="26538" y="711"/>
                  </a:lnTo>
                  <a:lnTo>
                    <a:pt x="26576" y="478"/>
                  </a:lnTo>
                  <a:lnTo>
                    <a:pt x="26645" y="447"/>
                  </a:lnTo>
                  <a:lnTo>
                    <a:pt x="26683" y="358"/>
                  </a:lnTo>
                  <a:lnTo>
                    <a:pt x="26758" y="358"/>
                  </a:lnTo>
                  <a:lnTo>
                    <a:pt x="26790" y="383"/>
                  </a:lnTo>
                  <a:lnTo>
                    <a:pt x="26866" y="566"/>
                  </a:lnTo>
                  <a:lnTo>
                    <a:pt x="26897" y="383"/>
                  </a:lnTo>
                  <a:lnTo>
                    <a:pt x="26973" y="383"/>
                  </a:lnTo>
                  <a:lnTo>
                    <a:pt x="27010" y="416"/>
                  </a:lnTo>
                  <a:lnTo>
                    <a:pt x="27080" y="623"/>
                  </a:lnTo>
                  <a:lnTo>
                    <a:pt x="27118" y="623"/>
                  </a:lnTo>
                  <a:lnTo>
                    <a:pt x="27187" y="478"/>
                  </a:lnTo>
                  <a:lnTo>
                    <a:pt x="27225" y="535"/>
                  </a:lnTo>
                  <a:lnTo>
                    <a:pt x="27294" y="894"/>
                  </a:lnTo>
                  <a:lnTo>
                    <a:pt x="27332" y="1045"/>
                  </a:lnTo>
                  <a:lnTo>
                    <a:pt x="27401" y="982"/>
                  </a:lnTo>
                  <a:lnTo>
                    <a:pt x="27439" y="894"/>
                  </a:lnTo>
                  <a:lnTo>
                    <a:pt x="27514" y="1014"/>
                  </a:lnTo>
                  <a:lnTo>
                    <a:pt x="27546" y="1159"/>
                  </a:lnTo>
                  <a:lnTo>
                    <a:pt x="27621" y="982"/>
                  </a:lnTo>
                  <a:lnTo>
                    <a:pt x="27653" y="925"/>
                  </a:lnTo>
                  <a:lnTo>
                    <a:pt x="27728" y="711"/>
                  </a:lnTo>
                  <a:lnTo>
                    <a:pt x="27766" y="655"/>
                  </a:lnTo>
                  <a:lnTo>
                    <a:pt x="27836" y="598"/>
                  </a:lnTo>
                  <a:lnTo>
                    <a:pt x="27873" y="655"/>
                  </a:lnTo>
                  <a:lnTo>
                    <a:pt x="27930" y="598"/>
                  </a:lnTo>
                  <a:lnTo>
                    <a:pt x="27930" y="1606"/>
                  </a:lnTo>
                  <a:lnTo>
                    <a:pt x="0" y="1606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00" dirty="0"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94767" y="1692275"/>
              <a:ext cx="1332096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altLang="en-US" sz="1000" b="1" dirty="0">
                  <a:latin typeface="+mj-lt"/>
                  <a:ea typeface="Samsung Sharp Sans Bold" pitchFamily="2" charset="0"/>
                  <a:cs typeface="Samsung Sharp Sans Bold" pitchFamily="2" charset="0"/>
                </a:rPr>
                <a:t>BRANDZ™ STRONG</a:t>
              </a:r>
            </a:p>
            <a:p>
              <a:pPr algn="ctr"/>
              <a:r>
                <a:rPr lang="en-GB" altLang="en-US" sz="1000" b="1" dirty="0">
                  <a:latin typeface="+mj-lt"/>
                  <a:ea typeface="Samsung Sharp Sans Bold" pitchFamily="2" charset="0"/>
                  <a:cs typeface="Samsung Sharp Sans Bold" pitchFamily="2" charset="0"/>
                </a:rPr>
                <a:t>BRANDS PORTFOLIO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3268" y="1692275"/>
              <a:ext cx="262892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altLang="en-US" sz="1000" b="1" dirty="0" smtClean="0">
                  <a:latin typeface="+mj-lt"/>
                  <a:ea typeface="Samsung Sharp Sans Bold" pitchFamily="2" charset="0"/>
                  <a:cs typeface="Samsung Sharp Sans Bold" pitchFamily="2" charset="0"/>
                </a:rPr>
                <a:t>S&amp;P</a:t>
              </a:r>
            </a:p>
            <a:p>
              <a:pPr algn="ctr"/>
              <a:r>
                <a:rPr lang="en-GB" altLang="en-US" sz="1000" b="1" dirty="0" smtClean="0">
                  <a:latin typeface="+mj-lt"/>
                  <a:ea typeface="Samsung Sharp Sans Bold" pitchFamily="2" charset="0"/>
                  <a:cs typeface="Samsung Sharp Sans Bold" pitchFamily="2" charset="0"/>
                </a:rPr>
                <a:t>500</a:t>
              </a:r>
              <a:endParaRPr lang="en-GB" altLang="en-US" sz="1000" b="1" dirty="0">
                <a:latin typeface="+mj-lt"/>
                <a:ea typeface="Samsung Sharp Sans Bold" pitchFamily="2" charset="0"/>
                <a:cs typeface="Samsung Sharp Sans Bold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77600" y="1692275"/>
              <a:ext cx="904094" cy="307777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altLang="en-US" sz="1000" b="1" dirty="0">
                  <a:latin typeface="+mj-lt"/>
                  <a:ea typeface="Samsung Sharp Sans Bold" pitchFamily="2" charset="0"/>
                  <a:cs typeface="Samsung Sharp Sans Bold" pitchFamily="2" charset="0"/>
                </a:rPr>
                <a:t>MSCI </a:t>
              </a:r>
            </a:p>
            <a:p>
              <a:pPr algn="ctr"/>
              <a:r>
                <a:rPr lang="en-GB" altLang="en-US" sz="1000" b="1" dirty="0">
                  <a:latin typeface="+mj-lt"/>
                  <a:ea typeface="Samsung Sharp Sans Bold" pitchFamily="2" charset="0"/>
                  <a:cs typeface="Samsung Sharp Sans Bold" pitchFamily="2" charset="0"/>
                </a:rPr>
                <a:t>WORLD INDEX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361967" y="2178231"/>
              <a:ext cx="1152000" cy="1152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ea typeface="Samsung Sharp Sans Bold" pitchFamily="2" charset="0"/>
                  <a:cs typeface="Samsung Sharp Sans Bold" pitchFamily="2" charset="0"/>
                </a:rPr>
                <a:t>105.9%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825932" y="2304304"/>
              <a:ext cx="900000" cy="90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+mj-lt"/>
                  <a:ea typeface="Samsung Sharp Sans Bold" pitchFamily="2" charset="0"/>
                  <a:cs typeface="Samsung Sharp Sans Bold" pitchFamily="2" charset="0"/>
                </a:rPr>
                <a:t>60.7%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8104622" y="2430304"/>
              <a:ext cx="648000" cy="648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ea typeface="Samsung Sharp Sans Bold" pitchFamily="2" charset="0"/>
                  <a:cs typeface="Samsung Sharp Sans Bold" pitchFamily="2" charset="0"/>
                </a:rPr>
                <a:t>20.1%</a:t>
              </a:r>
            </a:p>
          </p:txBody>
        </p:sp>
        <p:sp>
          <p:nvSpPr>
            <p:cNvPr id="18" name="Rectangle 1149"/>
            <p:cNvSpPr>
              <a:spLocks noChangeArrowheads="1"/>
            </p:cNvSpPr>
            <p:nvPr/>
          </p:nvSpPr>
          <p:spPr bwMode="auto">
            <a:xfrm>
              <a:off x="3640114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2006</a:t>
              </a:r>
            </a:p>
          </p:txBody>
        </p:sp>
        <p:sp>
          <p:nvSpPr>
            <p:cNvPr id="19" name="Rectangle 1183"/>
            <p:cNvSpPr>
              <a:spLocks noChangeArrowheads="1"/>
            </p:cNvSpPr>
            <p:nvPr/>
          </p:nvSpPr>
          <p:spPr bwMode="auto">
            <a:xfrm>
              <a:off x="10459518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2015</a:t>
              </a:r>
            </a:p>
          </p:txBody>
        </p:sp>
        <p:sp>
          <p:nvSpPr>
            <p:cNvPr id="20" name="Rectangle 1149"/>
            <p:cNvSpPr>
              <a:spLocks noChangeArrowheads="1"/>
            </p:cNvSpPr>
            <p:nvPr/>
          </p:nvSpPr>
          <p:spPr bwMode="auto">
            <a:xfrm>
              <a:off x="4492539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2007</a:t>
              </a:r>
            </a:p>
          </p:txBody>
        </p:sp>
        <p:sp>
          <p:nvSpPr>
            <p:cNvPr id="21" name="Rectangle 1149"/>
            <p:cNvSpPr>
              <a:spLocks noChangeArrowheads="1"/>
            </p:cNvSpPr>
            <p:nvPr/>
          </p:nvSpPr>
          <p:spPr bwMode="auto">
            <a:xfrm>
              <a:off x="5344965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2008</a:t>
              </a:r>
            </a:p>
          </p:txBody>
        </p:sp>
        <p:sp>
          <p:nvSpPr>
            <p:cNvPr id="22" name="Rectangle 1149"/>
            <p:cNvSpPr>
              <a:spLocks noChangeArrowheads="1"/>
            </p:cNvSpPr>
            <p:nvPr/>
          </p:nvSpPr>
          <p:spPr bwMode="auto">
            <a:xfrm>
              <a:off x="6197390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2009</a:t>
              </a:r>
            </a:p>
          </p:txBody>
        </p:sp>
        <p:sp>
          <p:nvSpPr>
            <p:cNvPr id="23" name="Rectangle 1149"/>
            <p:cNvSpPr>
              <a:spLocks noChangeArrowheads="1"/>
            </p:cNvSpPr>
            <p:nvPr/>
          </p:nvSpPr>
          <p:spPr bwMode="auto">
            <a:xfrm>
              <a:off x="7049816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2010</a:t>
              </a:r>
            </a:p>
          </p:txBody>
        </p:sp>
        <p:sp>
          <p:nvSpPr>
            <p:cNvPr id="24" name="Rectangle 1149"/>
            <p:cNvSpPr>
              <a:spLocks noChangeArrowheads="1"/>
            </p:cNvSpPr>
            <p:nvPr/>
          </p:nvSpPr>
          <p:spPr bwMode="auto">
            <a:xfrm>
              <a:off x="7902241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2012</a:t>
              </a:r>
            </a:p>
          </p:txBody>
        </p:sp>
        <p:sp>
          <p:nvSpPr>
            <p:cNvPr id="25" name="Rectangle 1149"/>
            <p:cNvSpPr>
              <a:spLocks noChangeArrowheads="1"/>
            </p:cNvSpPr>
            <p:nvPr/>
          </p:nvSpPr>
          <p:spPr bwMode="auto">
            <a:xfrm>
              <a:off x="8754667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2013</a:t>
              </a:r>
            </a:p>
          </p:txBody>
        </p:sp>
        <p:sp>
          <p:nvSpPr>
            <p:cNvPr id="26" name="Rectangle 1149"/>
            <p:cNvSpPr>
              <a:spLocks noChangeArrowheads="1"/>
            </p:cNvSpPr>
            <p:nvPr/>
          </p:nvSpPr>
          <p:spPr bwMode="auto">
            <a:xfrm>
              <a:off x="9607092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2014</a:t>
              </a:r>
            </a:p>
          </p:txBody>
        </p:sp>
        <p:sp>
          <p:nvSpPr>
            <p:cNvPr id="27" name="Rectangle 1183"/>
            <p:cNvSpPr>
              <a:spLocks noChangeArrowheads="1"/>
            </p:cNvSpPr>
            <p:nvPr/>
          </p:nvSpPr>
          <p:spPr bwMode="auto">
            <a:xfrm>
              <a:off x="11311946" y="5706864"/>
              <a:ext cx="282129" cy="153888"/>
            </a:xfrm>
            <a:prstGeom prst="rect">
              <a:avLst/>
            </a:prstGeom>
            <a:extLst/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666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</a:t>
            </a:r>
            <a:r>
              <a:rPr lang="en-US" dirty="0" err="1">
                <a:solidFill>
                  <a:schemeClr val="bg1"/>
                </a:solidFill>
              </a:rPr>
              <a:t>touchpoints</a:t>
            </a:r>
            <a:r>
              <a:rPr lang="en-US" dirty="0">
                <a:solidFill>
                  <a:schemeClr val="bg1"/>
                </a:solidFill>
              </a:rPr>
              <a:t> can make a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55" y="1118060"/>
            <a:ext cx="3700934" cy="282242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Presence/Salience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0" y="6124991"/>
            <a:ext cx="12193200" cy="0"/>
          </a:xfrm>
          <a:prstGeom prst="line">
            <a:avLst/>
          </a:prstGeom>
          <a:ln w="19050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73" name="Group 72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83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75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96" name="Content Placeholder 6"/>
          <p:cNvSpPr txBox="1">
            <a:spLocks/>
          </p:cNvSpPr>
          <p:nvPr/>
        </p:nvSpPr>
        <p:spPr>
          <a:xfrm>
            <a:off x="3090718" y="5308509"/>
            <a:ext cx="2911452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Price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7" name="Content Placeholder 6"/>
          <p:cNvSpPr txBox="1">
            <a:spLocks/>
          </p:cNvSpPr>
          <p:nvPr/>
        </p:nvSpPr>
        <p:spPr>
          <a:xfrm>
            <a:off x="6183802" y="5308509"/>
            <a:ext cx="2911452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(Social) Media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8" name="Content Placeholder 6"/>
          <p:cNvSpPr txBox="1">
            <a:spLocks/>
          </p:cNvSpPr>
          <p:nvPr/>
        </p:nvSpPr>
        <p:spPr>
          <a:xfrm>
            <a:off x="441408" y="3083028"/>
            <a:ext cx="2911452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Advertising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9" name="Content Placeholder 6"/>
          <p:cNvSpPr txBox="1">
            <a:spLocks/>
          </p:cNvSpPr>
          <p:nvPr/>
        </p:nvSpPr>
        <p:spPr>
          <a:xfrm>
            <a:off x="8837259" y="3083028"/>
            <a:ext cx="2911452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Location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0" name="Content Placeholder 6"/>
          <p:cNvSpPr txBox="1">
            <a:spLocks/>
          </p:cNvSpPr>
          <p:nvPr/>
        </p:nvSpPr>
        <p:spPr>
          <a:xfrm>
            <a:off x="364026" y="1970288"/>
            <a:ext cx="3598690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Appearance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1" name="Content Placeholder 6"/>
          <p:cNvSpPr txBox="1">
            <a:spLocks/>
          </p:cNvSpPr>
          <p:nvPr/>
        </p:nvSpPr>
        <p:spPr>
          <a:xfrm>
            <a:off x="1227167" y="4195768"/>
            <a:ext cx="2911452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Social Value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3" name="Content Placeholder 6"/>
          <p:cNvSpPr txBox="1">
            <a:spLocks/>
          </p:cNvSpPr>
          <p:nvPr/>
        </p:nvSpPr>
        <p:spPr>
          <a:xfrm>
            <a:off x="8043900" y="4195768"/>
            <a:ext cx="2911452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Product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4" name="Content Placeholder 6"/>
          <p:cNvSpPr txBox="1">
            <a:spLocks/>
          </p:cNvSpPr>
          <p:nvPr/>
        </p:nvSpPr>
        <p:spPr>
          <a:xfrm>
            <a:off x="8231431" y="1970288"/>
            <a:ext cx="3598690" cy="2822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Experience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" descr="03-STORYTELLING-edit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0" y="0"/>
            <a:ext cx="8716902" cy="6858000"/>
          </a:xfrm>
          <a:prstGeom prst="rect">
            <a:avLst/>
          </a:prstGeom>
          <a:gradFill flip="none" rotWithShape="1">
            <a:gsLst>
              <a:gs pos="2000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363" y="1132118"/>
            <a:ext cx="3734594" cy="4010326"/>
          </a:xfrm>
        </p:spPr>
        <p:txBody>
          <a:bodyPr anchor="ctr"/>
          <a:lstStyle/>
          <a:p>
            <a:r>
              <a:rPr lang="en-US" sz="3600" dirty="0">
                <a:solidFill>
                  <a:schemeClr val="accent3"/>
                </a:solidFill>
              </a:rPr>
              <a:t>GOOD STORYTELLING </a:t>
            </a:r>
            <a:br>
              <a:rPr lang="en-US" sz="3600" dirty="0">
                <a:solidFill>
                  <a:schemeClr val="accent3"/>
                </a:solidFill>
              </a:rPr>
            </a:br>
            <a:r>
              <a:rPr lang="en-US" sz="3600" dirty="0" smtClean="0">
                <a:solidFill>
                  <a:schemeClr val="accent3"/>
                </a:solidFill>
              </a:rPr>
              <a:t>DRIVES EMOTIONAL CONNECTION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364026" y="6343721"/>
            <a:ext cx="3049099" cy="242396"/>
            <a:chOff x="364026" y="6343721"/>
            <a:chExt cx="3049099" cy="242396"/>
          </a:xfrm>
        </p:grpSpPr>
        <p:grpSp>
          <p:nvGrpSpPr>
            <p:cNvPr id="75" name="Group 74"/>
            <p:cNvGrpSpPr/>
            <p:nvPr userDrawn="1"/>
          </p:nvGrpSpPr>
          <p:grpSpPr>
            <a:xfrm>
              <a:off x="1393923" y="6343721"/>
              <a:ext cx="2019202" cy="242396"/>
              <a:chOff x="1393923" y="6343721"/>
              <a:chExt cx="2019202" cy="242396"/>
            </a:xfrm>
            <a:solidFill>
              <a:schemeClr val="accent1"/>
            </a:solidFill>
          </p:grpSpPr>
          <p:sp>
            <p:nvSpPr>
              <p:cNvPr id="85" name="Freeform 29"/>
              <p:cNvSpPr>
                <a:spLocks/>
              </p:cNvSpPr>
              <p:nvPr/>
            </p:nvSpPr>
            <p:spPr bwMode="auto">
              <a:xfrm>
                <a:off x="1393923" y="6403354"/>
                <a:ext cx="175419" cy="180154"/>
              </a:xfrm>
              <a:custGeom>
                <a:avLst/>
                <a:gdLst>
                  <a:gd name="T0" fmla="*/ 1001 w 1815"/>
                  <a:gd name="T1" fmla="*/ 1466 h 1864"/>
                  <a:gd name="T2" fmla="*/ 814 w 1815"/>
                  <a:gd name="T3" fmla="*/ 1466 h 1864"/>
                  <a:gd name="T4" fmla="*/ 267 w 1815"/>
                  <a:gd name="T5" fmla="*/ 610 h 1864"/>
                  <a:gd name="T6" fmla="*/ 267 w 1815"/>
                  <a:gd name="T7" fmla="*/ 1864 h 1864"/>
                  <a:gd name="T8" fmla="*/ 0 w 1815"/>
                  <a:gd name="T9" fmla="*/ 1864 h 1864"/>
                  <a:gd name="T10" fmla="*/ 0 w 1815"/>
                  <a:gd name="T11" fmla="*/ 0 h 1864"/>
                  <a:gd name="T12" fmla="*/ 187 w 1815"/>
                  <a:gd name="T13" fmla="*/ 0 h 1864"/>
                  <a:gd name="T14" fmla="*/ 908 w 1815"/>
                  <a:gd name="T15" fmla="*/ 1135 h 1864"/>
                  <a:gd name="T16" fmla="*/ 1628 w 1815"/>
                  <a:gd name="T17" fmla="*/ 0 h 1864"/>
                  <a:gd name="T18" fmla="*/ 1815 w 1815"/>
                  <a:gd name="T19" fmla="*/ 0 h 1864"/>
                  <a:gd name="T20" fmla="*/ 1815 w 1815"/>
                  <a:gd name="T21" fmla="*/ 1864 h 1864"/>
                  <a:gd name="T22" fmla="*/ 1548 w 1815"/>
                  <a:gd name="T23" fmla="*/ 1864 h 1864"/>
                  <a:gd name="T24" fmla="*/ 1548 w 1815"/>
                  <a:gd name="T25" fmla="*/ 610 h 1864"/>
                  <a:gd name="T26" fmla="*/ 1001 w 1815"/>
                  <a:gd name="T27" fmla="*/ 1466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5" h="1864">
                    <a:moveTo>
                      <a:pt x="1001" y="1466"/>
                    </a:moveTo>
                    <a:lnTo>
                      <a:pt x="814" y="1466"/>
                    </a:lnTo>
                    <a:lnTo>
                      <a:pt x="267" y="610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87" y="0"/>
                    </a:lnTo>
                    <a:lnTo>
                      <a:pt x="908" y="1135"/>
                    </a:lnTo>
                    <a:lnTo>
                      <a:pt x="1628" y="0"/>
                    </a:lnTo>
                    <a:lnTo>
                      <a:pt x="1815" y="0"/>
                    </a:lnTo>
                    <a:lnTo>
                      <a:pt x="1815" y="1864"/>
                    </a:lnTo>
                    <a:lnTo>
                      <a:pt x="1548" y="1864"/>
                    </a:lnTo>
                    <a:lnTo>
                      <a:pt x="1548" y="610"/>
                    </a:lnTo>
                    <a:lnTo>
                      <a:pt x="1001" y="14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Freeform 30"/>
              <p:cNvSpPr>
                <a:spLocks noEditPoints="1"/>
              </p:cNvSpPr>
              <p:nvPr/>
            </p:nvSpPr>
            <p:spPr bwMode="auto">
              <a:xfrm>
                <a:off x="2011127" y="6403354"/>
                <a:ext cx="168267" cy="180154"/>
              </a:xfrm>
              <a:custGeom>
                <a:avLst/>
                <a:gdLst>
                  <a:gd name="T0" fmla="*/ 1261 w 1741"/>
                  <a:gd name="T1" fmla="*/ 1387 h 1864"/>
                  <a:gd name="T2" fmla="*/ 474 w 1741"/>
                  <a:gd name="T3" fmla="*/ 1387 h 1864"/>
                  <a:gd name="T4" fmla="*/ 280 w 1741"/>
                  <a:gd name="T5" fmla="*/ 1864 h 1864"/>
                  <a:gd name="T6" fmla="*/ 0 w 1741"/>
                  <a:gd name="T7" fmla="*/ 1864 h 1864"/>
                  <a:gd name="T8" fmla="*/ 774 w 1741"/>
                  <a:gd name="T9" fmla="*/ 0 h 1864"/>
                  <a:gd name="T10" fmla="*/ 967 w 1741"/>
                  <a:gd name="T11" fmla="*/ 0 h 1864"/>
                  <a:gd name="T12" fmla="*/ 1741 w 1741"/>
                  <a:gd name="T13" fmla="*/ 1864 h 1864"/>
                  <a:gd name="T14" fmla="*/ 1461 w 1741"/>
                  <a:gd name="T15" fmla="*/ 1864 h 1864"/>
                  <a:gd name="T16" fmla="*/ 1261 w 1741"/>
                  <a:gd name="T17" fmla="*/ 1387 h 1864"/>
                  <a:gd name="T18" fmla="*/ 580 w 1741"/>
                  <a:gd name="T19" fmla="*/ 1135 h 1864"/>
                  <a:gd name="T20" fmla="*/ 1161 w 1741"/>
                  <a:gd name="T21" fmla="*/ 1135 h 1864"/>
                  <a:gd name="T22" fmla="*/ 874 w 1741"/>
                  <a:gd name="T23" fmla="*/ 438 h 1864"/>
                  <a:gd name="T24" fmla="*/ 580 w 1741"/>
                  <a:gd name="T25" fmla="*/ 1135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1" h="1864">
                    <a:moveTo>
                      <a:pt x="1261" y="1387"/>
                    </a:moveTo>
                    <a:lnTo>
                      <a:pt x="474" y="1387"/>
                    </a:lnTo>
                    <a:lnTo>
                      <a:pt x="280" y="1864"/>
                    </a:lnTo>
                    <a:lnTo>
                      <a:pt x="0" y="1864"/>
                    </a:lnTo>
                    <a:lnTo>
                      <a:pt x="774" y="0"/>
                    </a:lnTo>
                    <a:lnTo>
                      <a:pt x="967" y="0"/>
                    </a:lnTo>
                    <a:lnTo>
                      <a:pt x="1741" y="1864"/>
                    </a:lnTo>
                    <a:lnTo>
                      <a:pt x="1461" y="1864"/>
                    </a:lnTo>
                    <a:lnTo>
                      <a:pt x="1261" y="1387"/>
                    </a:lnTo>
                    <a:close/>
                    <a:moveTo>
                      <a:pt x="580" y="1135"/>
                    </a:moveTo>
                    <a:lnTo>
                      <a:pt x="1161" y="1135"/>
                    </a:lnTo>
                    <a:lnTo>
                      <a:pt x="874" y="438"/>
                    </a:lnTo>
                    <a:lnTo>
                      <a:pt x="580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31"/>
              <p:cNvSpPr>
                <a:spLocks noEditPoints="1"/>
              </p:cNvSpPr>
              <p:nvPr/>
            </p:nvSpPr>
            <p:spPr bwMode="auto">
              <a:xfrm>
                <a:off x="2350367" y="6403354"/>
                <a:ext cx="152126" cy="180154"/>
              </a:xfrm>
              <a:custGeom>
                <a:avLst/>
                <a:gdLst>
                  <a:gd name="T0" fmla="*/ 0 w 1574"/>
                  <a:gd name="T1" fmla="*/ 0 h 1864"/>
                  <a:gd name="T2" fmla="*/ 560 w 1574"/>
                  <a:gd name="T3" fmla="*/ 0 h 1864"/>
                  <a:gd name="T4" fmla="*/ 760 w 1574"/>
                  <a:gd name="T5" fmla="*/ 13 h 1864"/>
                  <a:gd name="T6" fmla="*/ 934 w 1574"/>
                  <a:gd name="T7" fmla="*/ 46 h 1864"/>
                  <a:gd name="T8" fmla="*/ 1074 w 1574"/>
                  <a:gd name="T9" fmla="*/ 100 h 1864"/>
                  <a:gd name="T10" fmla="*/ 1201 w 1574"/>
                  <a:gd name="T11" fmla="*/ 179 h 1864"/>
                  <a:gd name="T12" fmla="*/ 1281 w 1574"/>
                  <a:gd name="T13" fmla="*/ 246 h 1864"/>
                  <a:gd name="T14" fmla="*/ 1421 w 1574"/>
                  <a:gd name="T15" fmla="*/ 411 h 1864"/>
                  <a:gd name="T16" fmla="*/ 1514 w 1574"/>
                  <a:gd name="T17" fmla="*/ 604 h 1864"/>
                  <a:gd name="T18" fmla="*/ 1568 w 1574"/>
                  <a:gd name="T19" fmla="*/ 816 h 1864"/>
                  <a:gd name="T20" fmla="*/ 1574 w 1574"/>
                  <a:gd name="T21" fmla="*/ 936 h 1864"/>
                  <a:gd name="T22" fmla="*/ 1548 w 1574"/>
                  <a:gd name="T23" fmla="*/ 1155 h 1864"/>
                  <a:gd name="T24" fmla="*/ 1474 w 1574"/>
                  <a:gd name="T25" fmla="*/ 1360 h 1864"/>
                  <a:gd name="T26" fmla="*/ 1361 w 1574"/>
                  <a:gd name="T27" fmla="*/ 1539 h 1864"/>
                  <a:gd name="T28" fmla="*/ 1201 w 1574"/>
                  <a:gd name="T29" fmla="*/ 1685 h 1864"/>
                  <a:gd name="T30" fmla="*/ 1141 w 1574"/>
                  <a:gd name="T31" fmla="*/ 1725 h 1864"/>
                  <a:gd name="T32" fmla="*/ 1007 w 1574"/>
                  <a:gd name="T33" fmla="*/ 1791 h 1864"/>
                  <a:gd name="T34" fmla="*/ 854 w 1574"/>
                  <a:gd name="T35" fmla="*/ 1838 h 1864"/>
                  <a:gd name="T36" fmla="*/ 667 w 1574"/>
                  <a:gd name="T37" fmla="*/ 1858 h 1864"/>
                  <a:gd name="T38" fmla="*/ 0 w 1574"/>
                  <a:gd name="T39" fmla="*/ 1864 h 1864"/>
                  <a:gd name="T40" fmla="*/ 1081 w 1574"/>
                  <a:gd name="T41" fmla="*/ 411 h 1864"/>
                  <a:gd name="T42" fmla="*/ 980 w 1574"/>
                  <a:gd name="T43" fmla="*/ 345 h 1864"/>
                  <a:gd name="T44" fmla="*/ 867 w 1574"/>
                  <a:gd name="T45" fmla="*/ 292 h 1864"/>
                  <a:gd name="T46" fmla="*/ 720 w 1574"/>
                  <a:gd name="T47" fmla="*/ 265 h 1864"/>
                  <a:gd name="T48" fmla="*/ 547 w 1574"/>
                  <a:gd name="T49" fmla="*/ 252 h 1864"/>
                  <a:gd name="T50" fmla="*/ 266 w 1574"/>
                  <a:gd name="T51" fmla="*/ 1612 h 1864"/>
                  <a:gd name="T52" fmla="*/ 547 w 1574"/>
                  <a:gd name="T53" fmla="*/ 1612 h 1864"/>
                  <a:gd name="T54" fmla="*/ 720 w 1574"/>
                  <a:gd name="T55" fmla="*/ 1599 h 1864"/>
                  <a:gd name="T56" fmla="*/ 867 w 1574"/>
                  <a:gd name="T57" fmla="*/ 1573 h 1864"/>
                  <a:gd name="T58" fmla="*/ 980 w 1574"/>
                  <a:gd name="T59" fmla="*/ 1519 h 1864"/>
                  <a:gd name="T60" fmla="*/ 1081 w 1574"/>
                  <a:gd name="T61" fmla="*/ 1453 h 1864"/>
                  <a:gd name="T62" fmla="*/ 1127 w 1574"/>
                  <a:gd name="T63" fmla="*/ 1407 h 1864"/>
                  <a:gd name="T64" fmla="*/ 1214 w 1574"/>
                  <a:gd name="T65" fmla="*/ 1287 h 1864"/>
                  <a:gd name="T66" fmla="*/ 1274 w 1574"/>
                  <a:gd name="T67" fmla="*/ 1155 h 1864"/>
                  <a:gd name="T68" fmla="*/ 1301 w 1574"/>
                  <a:gd name="T69" fmla="*/ 1009 h 1864"/>
                  <a:gd name="T70" fmla="*/ 1307 w 1574"/>
                  <a:gd name="T71" fmla="*/ 936 h 1864"/>
                  <a:gd name="T72" fmla="*/ 1294 w 1574"/>
                  <a:gd name="T73" fmla="*/ 783 h 1864"/>
                  <a:gd name="T74" fmla="*/ 1247 w 1574"/>
                  <a:gd name="T75" fmla="*/ 644 h 1864"/>
                  <a:gd name="T76" fmla="*/ 1174 w 1574"/>
                  <a:gd name="T77" fmla="*/ 518 h 1864"/>
                  <a:gd name="T78" fmla="*/ 1081 w 1574"/>
                  <a:gd name="T79" fmla="*/ 411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74" h="1864">
                    <a:moveTo>
                      <a:pt x="0" y="1864"/>
                    </a:moveTo>
                    <a:lnTo>
                      <a:pt x="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667" y="7"/>
                    </a:lnTo>
                    <a:lnTo>
                      <a:pt x="760" y="13"/>
                    </a:lnTo>
                    <a:lnTo>
                      <a:pt x="854" y="27"/>
                    </a:lnTo>
                    <a:lnTo>
                      <a:pt x="934" y="46"/>
                    </a:lnTo>
                    <a:lnTo>
                      <a:pt x="1007" y="73"/>
                    </a:lnTo>
                    <a:lnTo>
                      <a:pt x="1074" y="100"/>
                    </a:lnTo>
                    <a:lnTo>
                      <a:pt x="1141" y="139"/>
                    </a:lnTo>
                    <a:lnTo>
                      <a:pt x="1201" y="179"/>
                    </a:lnTo>
                    <a:lnTo>
                      <a:pt x="1201" y="179"/>
                    </a:lnTo>
                    <a:lnTo>
                      <a:pt x="1281" y="246"/>
                    </a:lnTo>
                    <a:lnTo>
                      <a:pt x="1354" y="325"/>
                    </a:lnTo>
                    <a:lnTo>
                      <a:pt x="1421" y="411"/>
                    </a:lnTo>
                    <a:lnTo>
                      <a:pt x="1474" y="504"/>
                    </a:lnTo>
                    <a:lnTo>
                      <a:pt x="1514" y="604"/>
                    </a:lnTo>
                    <a:lnTo>
                      <a:pt x="1548" y="710"/>
                    </a:lnTo>
                    <a:lnTo>
                      <a:pt x="1568" y="816"/>
                    </a:lnTo>
                    <a:lnTo>
                      <a:pt x="1574" y="936"/>
                    </a:lnTo>
                    <a:lnTo>
                      <a:pt x="1574" y="936"/>
                    </a:lnTo>
                    <a:lnTo>
                      <a:pt x="1568" y="1048"/>
                    </a:lnTo>
                    <a:lnTo>
                      <a:pt x="1548" y="1155"/>
                    </a:lnTo>
                    <a:lnTo>
                      <a:pt x="1514" y="1261"/>
                    </a:lnTo>
                    <a:lnTo>
                      <a:pt x="1474" y="1360"/>
                    </a:lnTo>
                    <a:lnTo>
                      <a:pt x="1421" y="1453"/>
                    </a:lnTo>
                    <a:lnTo>
                      <a:pt x="1361" y="1539"/>
                    </a:lnTo>
                    <a:lnTo>
                      <a:pt x="1287" y="1619"/>
                    </a:lnTo>
                    <a:lnTo>
                      <a:pt x="1201" y="1685"/>
                    </a:lnTo>
                    <a:lnTo>
                      <a:pt x="1201" y="1685"/>
                    </a:lnTo>
                    <a:lnTo>
                      <a:pt x="1141" y="1725"/>
                    </a:lnTo>
                    <a:lnTo>
                      <a:pt x="1081" y="1765"/>
                    </a:lnTo>
                    <a:lnTo>
                      <a:pt x="1007" y="1791"/>
                    </a:lnTo>
                    <a:lnTo>
                      <a:pt x="934" y="1818"/>
                    </a:lnTo>
                    <a:lnTo>
                      <a:pt x="854" y="1838"/>
                    </a:lnTo>
                    <a:lnTo>
                      <a:pt x="760" y="1851"/>
                    </a:lnTo>
                    <a:lnTo>
                      <a:pt x="667" y="1858"/>
                    </a:lnTo>
                    <a:lnTo>
                      <a:pt x="560" y="1864"/>
                    </a:lnTo>
                    <a:lnTo>
                      <a:pt x="0" y="1864"/>
                    </a:lnTo>
                    <a:close/>
                    <a:moveTo>
                      <a:pt x="1081" y="411"/>
                    </a:moveTo>
                    <a:lnTo>
                      <a:pt x="1081" y="411"/>
                    </a:lnTo>
                    <a:lnTo>
                      <a:pt x="1034" y="378"/>
                    </a:lnTo>
                    <a:lnTo>
                      <a:pt x="980" y="345"/>
                    </a:lnTo>
                    <a:lnTo>
                      <a:pt x="927" y="319"/>
                    </a:lnTo>
                    <a:lnTo>
                      <a:pt x="867" y="292"/>
                    </a:lnTo>
                    <a:lnTo>
                      <a:pt x="800" y="279"/>
                    </a:lnTo>
                    <a:lnTo>
                      <a:pt x="720" y="265"/>
                    </a:lnTo>
                    <a:lnTo>
                      <a:pt x="640" y="259"/>
                    </a:lnTo>
                    <a:lnTo>
                      <a:pt x="547" y="252"/>
                    </a:lnTo>
                    <a:lnTo>
                      <a:pt x="266" y="252"/>
                    </a:lnTo>
                    <a:lnTo>
                      <a:pt x="266" y="1612"/>
                    </a:lnTo>
                    <a:lnTo>
                      <a:pt x="547" y="1612"/>
                    </a:lnTo>
                    <a:lnTo>
                      <a:pt x="547" y="1612"/>
                    </a:lnTo>
                    <a:lnTo>
                      <a:pt x="640" y="1606"/>
                    </a:lnTo>
                    <a:lnTo>
                      <a:pt x="720" y="1599"/>
                    </a:lnTo>
                    <a:lnTo>
                      <a:pt x="800" y="1586"/>
                    </a:lnTo>
                    <a:lnTo>
                      <a:pt x="867" y="1573"/>
                    </a:lnTo>
                    <a:lnTo>
                      <a:pt x="927" y="1546"/>
                    </a:lnTo>
                    <a:lnTo>
                      <a:pt x="980" y="1519"/>
                    </a:lnTo>
                    <a:lnTo>
                      <a:pt x="1034" y="1493"/>
                    </a:lnTo>
                    <a:lnTo>
                      <a:pt x="1081" y="1453"/>
                    </a:lnTo>
                    <a:lnTo>
                      <a:pt x="1081" y="1453"/>
                    </a:lnTo>
                    <a:lnTo>
                      <a:pt x="1127" y="1407"/>
                    </a:lnTo>
                    <a:lnTo>
                      <a:pt x="1174" y="1347"/>
                    </a:lnTo>
                    <a:lnTo>
                      <a:pt x="1214" y="1287"/>
                    </a:lnTo>
                    <a:lnTo>
                      <a:pt x="1247" y="1221"/>
                    </a:lnTo>
                    <a:lnTo>
                      <a:pt x="1274" y="1155"/>
                    </a:lnTo>
                    <a:lnTo>
                      <a:pt x="1294" y="1082"/>
                    </a:lnTo>
                    <a:lnTo>
                      <a:pt x="1301" y="1009"/>
                    </a:lnTo>
                    <a:lnTo>
                      <a:pt x="1307" y="936"/>
                    </a:lnTo>
                    <a:lnTo>
                      <a:pt x="1307" y="936"/>
                    </a:lnTo>
                    <a:lnTo>
                      <a:pt x="1301" y="856"/>
                    </a:lnTo>
                    <a:lnTo>
                      <a:pt x="1294" y="783"/>
                    </a:lnTo>
                    <a:lnTo>
                      <a:pt x="1274" y="710"/>
                    </a:lnTo>
                    <a:lnTo>
                      <a:pt x="1247" y="644"/>
                    </a:lnTo>
                    <a:lnTo>
                      <a:pt x="1214" y="577"/>
                    </a:lnTo>
                    <a:lnTo>
                      <a:pt x="1174" y="518"/>
                    </a:lnTo>
                    <a:lnTo>
                      <a:pt x="1127" y="458"/>
                    </a:lnTo>
                    <a:lnTo>
                      <a:pt x="1081" y="411"/>
                    </a:lnTo>
                    <a:lnTo>
                      <a:pt x="1081" y="4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Freeform 32"/>
              <p:cNvSpPr>
                <a:spLocks noEditPoints="1"/>
              </p:cNvSpPr>
              <p:nvPr/>
            </p:nvSpPr>
            <p:spPr bwMode="auto">
              <a:xfrm>
                <a:off x="2803073" y="6401421"/>
                <a:ext cx="180541" cy="184696"/>
              </a:xfrm>
              <a:custGeom>
                <a:avLst/>
                <a:gdLst>
                  <a:gd name="T0" fmla="*/ 1027 w 1868"/>
                  <a:gd name="T1" fmla="*/ 7 h 1911"/>
                  <a:gd name="T2" fmla="*/ 1301 w 1868"/>
                  <a:gd name="T3" fmla="*/ 73 h 1911"/>
                  <a:gd name="T4" fmla="*/ 1534 w 1868"/>
                  <a:gd name="T5" fmla="*/ 212 h 1911"/>
                  <a:gd name="T6" fmla="*/ 1708 w 1868"/>
                  <a:gd name="T7" fmla="*/ 418 h 1911"/>
                  <a:gd name="T8" fmla="*/ 1828 w 1868"/>
                  <a:gd name="T9" fmla="*/ 664 h 1911"/>
                  <a:gd name="T10" fmla="*/ 1868 w 1868"/>
                  <a:gd name="T11" fmla="*/ 956 h 1911"/>
                  <a:gd name="T12" fmla="*/ 1848 w 1868"/>
                  <a:gd name="T13" fmla="*/ 1155 h 1911"/>
                  <a:gd name="T14" fmla="*/ 1755 w 1868"/>
                  <a:gd name="T15" fmla="*/ 1413 h 1911"/>
                  <a:gd name="T16" fmla="*/ 1594 w 1868"/>
                  <a:gd name="T17" fmla="*/ 1632 h 1911"/>
                  <a:gd name="T18" fmla="*/ 1381 w 1868"/>
                  <a:gd name="T19" fmla="*/ 1798 h 1911"/>
                  <a:gd name="T20" fmla="*/ 1127 w 1868"/>
                  <a:gd name="T21" fmla="*/ 1891 h 1911"/>
                  <a:gd name="T22" fmla="*/ 934 w 1868"/>
                  <a:gd name="T23" fmla="*/ 1911 h 1911"/>
                  <a:gd name="T24" fmla="*/ 647 w 1868"/>
                  <a:gd name="T25" fmla="*/ 1871 h 1911"/>
                  <a:gd name="T26" fmla="*/ 407 w 1868"/>
                  <a:gd name="T27" fmla="*/ 1752 h 1911"/>
                  <a:gd name="T28" fmla="*/ 207 w 1868"/>
                  <a:gd name="T29" fmla="*/ 1566 h 1911"/>
                  <a:gd name="T30" fmla="*/ 73 w 1868"/>
                  <a:gd name="T31" fmla="*/ 1334 h 1911"/>
                  <a:gd name="T32" fmla="*/ 6 w 1868"/>
                  <a:gd name="T33" fmla="*/ 1055 h 1911"/>
                  <a:gd name="T34" fmla="*/ 6 w 1868"/>
                  <a:gd name="T35" fmla="*/ 856 h 1911"/>
                  <a:gd name="T36" fmla="*/ 73 w 1868"/>
                  <a:gd name="T37" fmla="*/ 577 h 1911"/>
                  <a:gd name="T38" fmla="*/ 207 w 1868"/>
                  <a:gd name="T39" fmla="*/ 345 h 1911"/>
                  <a:gd name="T40" fmla="*/ 407 w 1868"/>
                  <a:gd name="T41" fmla="*/ 159 h 1911"/>
                  <a:gd name="T42" fmla="*/ 647 w 1868"/>
                  <a:gd name="T43" fmla="*/ 40 h 1911"/>
                  <a:gd name="T44" fmla="*/ 934 w 1868"/>
                  <a:gd name="T45" fmla="*/ 0 h 1911"/>
                  <a:gd name="T46" fmla="*/ 934 w 1868"/>
                  <a:gd name="T47" fmla="*/ 1659 h 1911"/>
                  <a:gd name="T48" fmla="*/ 1134 w 1868"/>
                  <a:gd name="T49" fmla="*/ 1626 h 1911"/>
                  <a:gd name="T50" fmla="*/ 1314 w 1868"/>
                  <a:gd name="T51" fmla="*/ 1539 h 1911"/>
                  <a:gd name="T52" fmla="*/ 1454 w 1868"/>
                  <a:gd name="T53" fmla="*/ 1407 h 1911"/>
                  <a:gd name="T54" fmla="*/ 1548 w 1868"/>
                  <a:gd name="T55" fmla="*/ 1234 h 1911"/>
                  <a:gd name="T56" fmla="*/ 1594 w 1868"/>
                  <a:gd name="T57" fmla="*/ 1029 h 1911"/>
                  <a:gd name="T58" fmla="*/ 1594 w 1868"/>
                  <a:gd name="T59" fmla="*/ 883 h 1911"/>
                  <a:gd name="T60" fmla="*/ 1548 w 1868"/>
                  <a:gd name="T61" fmla="*/ 677 h 1911"/>
                  <a:gd name="T62" fmla="*/ 1454 w 1868"/>
                  <a:gd name="T63" fmla="*/ 504 h 1911"/>
                  <a:gd name="T64" fmla="*/ 1314 w 1868"/>
                  <a:gd name="T65" fmla="*/ 372 h 1911"/>
                  <a:gd name="T66" fmla="*/ 1134 w 1868"/>
                  <a:gd name="T67" fmla="*/ 285 h 1911"/>
                  <a:gd name="T68" fmla="*/ 934 w 1868"/>
                  <a:gd name="T69" fmla="*/ 252 h 1911"/>
                  <a:gd name="T70" fmla="*/ 794 w 1868"/>
                  <a:gd name="T71" fmla="*/ 266 h 1911"/>
                  <a:gd name="T72" fmla="*/ 607 w 1868"/>
                  <a:gd name="T73" fmla="*/ 332 h 1911"/>
                  <a:gd name="T74" fmla="*/ 453 w 1868"/>
                  <a:gd name="T75" fmla="*/ 451 h 1911"/>
                  <a:gd name="T76" fmla="*/ 340 w 1868"/>
                  <a:gd name="T77" fmla="*/ 617 h 1911"/>
                  <a:gd name="T78" fmla="*/ 280 w 1868"/>
                  <a:gd name="T79" fmla="*/ 810 h 1911"/>
                  <a:gd name="T80" fmla="*/ 267 w 1868"/>
                  <a:gd name="T81" fmla="*/ 956 h 1911"/>
                  <a:gd name="T82" fmla="*/ 293 w 1868"/>
                  <a:gd name="T83" fmla="*/ 1168 h 1911"/>
                  <a:gd name="T84" fmla="*/ 373 w 1868"/>
                  <a:gd name="T85" fmla="*/ 1354 h 1911"/>
                  <a:gd name="T86" fmla="*/ 500 w 1868"/>
                  <a:gd name="T87" fmla="*/ 1500 h 1911"/>
                  <a:gd name="T88" fmla="*/ 667 w 1868"/>
                  <a:gd name="T89" fmla="*/ 1606 h 1911"/>
                  <a:gd name="T90" fmla="*/ 860 w 1868"/>
                  <a:gd name="T91" fmla="*/ 1652 h 19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8" h="1911">
                    <a:moveTo>
                      <a:pt x="934" y="0"/>
                    </a:moveTo>
                    <a:lnTo>
                      <a:pt x="934" y="0"/>
                    </a:lnTo>
                    <a:lnTo>
                      <a:pt x="1027" y="7"/>
                    </a:lnTo>
                    <a:lnTo>
                      <a:pt x="1127" y="20"/>
                    </a:lnTo>
                    <a:lnTo>
                      <a:pt x="1214" y="40"/>
                    </a:lnTo>
                    <a:lnTo>
                      <a:pt x="1301" y="73"/>
                    </a:lnTo>
                    <a:lnTo>
                      <a:pt x="1381" y="113"/>
                    </a:lnTo>
                    <a:lnTo>
                      <a:pt x="1461" y="159"/>
                    </a:lnTo>
                    <a:lnTo>
                      <a:pt x="1534" y="212"/>
                    </a:lnTo>
                    <a:lnTo>
                      <a:pt x="1594" y="272"/>
                    </a:lnTo>
                    <a:lnTo>
                      <a:pt x="1655" y="345"/>
                    </a:lnTo>
                    <a:lnTo>
                      <a:pt x="1708" y="418"/>
                    </a:lnTo>
                    <a:lnTo>
                      <a:pt x="1755" y="491"/>
                    </a:lnTo>
                    <a:lnTo>
                      <a:pt x="1795" y="577"/>
                    </a:lnTo>
                    <a:lnTo>
                      <a:pt x="1828" y="664"/>
                    </a:lnTo>
                    <a:lnTo>
                      <a:pt x="1848" y="757"/>
                    </a:lnTo>
                    <a:lnTo>
                      <a:pt x="1861" y="856"/>
                    </a:lnTo>
                    <a:lnTo>
                      <a:pt x="1868" y="956"/>
                    </a:lnTo>
                    <a:lnTo>
                      <a:pt x="1868" y="956"/>
                    </a:lnTo>
                    <a:lnTo>
                      <a:pt x="1861" y="1055"/>
                    </a:lnTo>
                    <a:lnTo>
                      <a:pt x="1848" y="1155"/>
                    </a:lnTo>
                    <a:lnTo>
                      <a:pt x="1828" y="1241"/>
                    </a:lnTo>
                    <a:lnTo>
                      <a:pt x="1795" y="1334"/>
                    </a:lnTo>
                    <a:lnTo>
                      <a:pt x="1755" y="1413"/>
                    </a:lnTo>
                    <a:lnTo>
                      <a:pt x="1708" y="1493"/>
                    </a:lnTo>
                    <a:lnTo>
                      <a:pt x="1655" y="1566"/>
                    </a:lnTo>
                    <a:lnTo>
                      <a:pt x="1594" y="1632"/>
                    </a:lnTo>
                    <a:lnTo>
                      <a:pt x="1534" y="1699"/>
                    </a:lnTo>
                    <a:lnTo>
                      <a:pt x="1461" y="1752"/>
                    </a:lnTo>
                    <a:lnTo>
                      <a:pt x="1381" y="1798"/>
                    </a:lnTo>
                    <a:lnTo>
                      <a:pt x="1301" y="1838"/>
                    </a:lnTo>
                    <a:lnTo>
                      <a:pt x="1214" y="1871"/>
                    </a:lnTo>
                    <a:lnTo>
                      <a:pt x="1127" y="1891"/>
                    </a:lnTo>
                    <a:lnTo>
                      <a:pt x="1027" y="1904"/>
                    </a:lnTo>
                    <a:lnTo>
                      <a:pt x="934" y="1911"/>
                    </a:lnTo>
                    <a:lnTo>
                      <a:pt x="934" y="1911"/>
                    </a:lnTo>
                    <a:lnTo>
                      <a:pt x="834" y="1904"/>
                    </a:lnTo>
                    <a:lnTo>
                      <a:pt x="740" y="1891"/>
                    </a:lnTo>
                    <a:lnTo>
                      <a:pt x="647" y="1871"/>
                    </a:lnTo>
                    <a:lnTo>
                      <a:pt x="567" y="1838"/>
                    </a:lnTo>
                    <a:lnTo>
                      <a:pt x="480" y="1798"/>
                    </a:lnTo>
                    <a:lnTo>
                      <a:pt x="407" y="1752"/>
                    </a:lnTo>
                    <a:lnTo>
                      <a:pt x="333" y="1699"/>
                    </a:lnTo>
                    <a:lnTo>
                      <a:pt x="267" y="1632"/>
                    </a:lnTo>
                    <a:lnTo>
                      <a:pt x="207" y="1566"/>
                    </a:lnTo>
                    <a:lnTo>
                      <a:pt x="153" y="1493"/>
                    </a:lnTo>
                    <a:lnTo>
                      <a:pt x="106" y="1413"/>
                    </a:lnTo>
                    <a:lnTo>
                      <a:pt x="73" y="1334"/>
                    </a:lnTo>
                    <a:lnTo>
                      <a:pt x="40" y="1241"/>
                    </a:lnTo>
                    <a:lnTo>
                      <a:pt x="20" y="1155"/>
                    </a:lnTo>
                    <a:lnTo>
                      <a:pt x="6" y="1055"/>
                    </a:lnTo>
                    <a:lnTo>
                      <a:pt x="0" y="956"/>
                    </a:lnTo>
                    <a:lnTo>
                      <a:pt x="0" y="956"/>
                    </a:lnTo>
                    <a:lnTo>
                      <a:pt x="6" y="856"/>
                    </a:lnTo>
                    <a:lnTo>
                      <a:pt x="20" y="757"/>
                    </a:lnTo>
                    <a:lnTo>
                      <a:pt x="40" y="664"/>
                    </a:lnTo>
                    <a:lnTo>
                      <a:pt x="73" y="577"/>
                    </a:lnTo>
                    <a:lnTo>
                      <a:pt x="106" y="491"/>
                    </a:lnTo>
                    <a:lnTo>
                      <a:pt x="153" y="418"/>
                    </a:lnTo>
                    <a:lnTo>
                      <a:pt x="207" y="345"/>
                    </a:lnTo>
                    <a:lnTo>
                      <a:pt x="267" y="272"/>
                    </a:lnTo>
                    <a:lnTo>
                      <a:pt x="333" y="212"/>
                    </a:lnTo>
                    <a:lnTo>
                      <a:pt x="407" y="159"/>
                    </a:lnTo>
                    <a:lnTo>
                      <a:pt x="480" y="113"/>
                    </a:lnTo>
                    <a:lnTo>
                      <a:pt x="567" y="73"/>
                    </a:lnTo>
                    <a:lnTo>
                      <a:pt x="647" y="40"/>
                    </a:lnTo>
                    <a:lnTo>
                      <a:pt x="740" y="20"/>
                    </a:lnTo>
                    <a:lnTo>
                      <a:pt x="834" y="7"/>
                    </a:lnTo>
                    <a:lnTo>
                      <a:pt x="934" y="0"/>
                    </a:lnTo>
                    <a:lnTo>
                      <a:pt x="934" y="0"/>
                    </a:lnTo>
                    <a:close/>
                    <a:moveTo>
                      <a:pt x="934" y="1659"/>
                    </a:moveTo>
                    <a:lnTo>
                      <a:pt x="934" y="1659"/>
                    </a:lnTo>
                    <a:lnTo>
                      <a:pt x="1001" y="1652"/>
                    </a:lnTo>
                    <a:lnTo>
                      <a:pt x="1067" y="1646"/>
                    </a:lnTo>
                    <a:lnTo>
                      <a:pt x="1134" y="1626"/>
                    </a:lnTo>
                    <a:lnTo>
                      <a:pt x="1201" y="1606"/>
                    </a:lnTo>
                    <a:lnTo>
                      <a:pt x="1254" y="1579"/>
                    </a:lnTo>
                    <a:lnTo>
                      <a:pt x="1314" y="1539"/>
                    </a:lnTo>
                    <a:lnTo>
                      <a:pt x="1361" y="1500"/>
                    </a:lnTo>
                    <a:lnTo>
                      <a:pt x="1408" y="1460"/>
                    </a:lnTo>
                    <a:lnTo>
                      <a:pt x="1454" y="1407"/>
                    </a:lnTo>
                    <a:lnTo>
                      <a:pt x="1488" y="1354"/>
                    </a:lnTo>
                    <a:lnTo>
                      <a:pt x="1521" y="1294"/>
                    </a:lnTo>
                    <a:lnTo>
                      <a:pt x="1548" y="1234"/>
                    </a:lnTo>
                    <a:lnTo>
                      <a:pt x="1568" y="1168"/>
                    </a:lnTo>
                    <a:lnTo>
                      <a:pt x="1588" y="1102"/>
                    </a:lnTo>
                    <a:lnTo>
                      <a:pt x="1594" y="1029"/>
                    </a:lnTo>
                    <a:lnTo>
                      <a:pt x="1601" y="956"/>
                    </a:lnTo>
                    <a:lnTo>
                      <a:pt x="1601" y="956"/>
                    </a:lnTo>
                    <a:lnTo>
                      <a:pt x="1594" y="883"/>
                    </a:lnTo>
                    <a:lnTo>
                      <a:pt x="1588" y="810"/>
                    </a:lnTo>
                    <a:lnTo>
                      <a:pt x="1568" y="743"/>
                    </a:lnTo>
                    <a:lnTo>
                      <a:pt x="1548" y="677"/>
                    </a:lnTo>
                    <a:lnTo>
                      <a:pt x="1521" y="617"/>
                    </a:lnTo>
                    <a:lnTo>
                      <a:pt x="1488" y="557"/>
                    </a:lnTo>
                    <a:lnTo>
                      <a:pt x="1454" y="504"/>
                    </a:lnTo>
                    <a:lnTo>
                      <a:pt x="1408" y="451"/>
                    </a:lnTo>
                    <a:lnTo>
                      <a:pt x="1361" y="412"/>
                    </a:lnTo>
                    <a:lnTo>
                      <a:pt x="1314" y="372"/>
                    </a:lnTo>
                    <a:lnTo>
                      <a:pt x="1254" y="332"/>
                    </a:lnTo>
                    <a:lnTo>
                      <a:pt x="1201" y="305"/>
                    </a:lnTo>
                    <a:lnTo>
                      <a:pt x="1134" y="285"/>
                    </a:lnTo>
                    <a:lnTo>
                      <a:pt x="1067" y="266"/>
                    </a:lnTo>
                    <a:lnTo>
                      <a:pt x="1001" y="259"/>
                    </a:lnTo>
                    <a:lnTo>
                      <a:pt x="934" y="252"/>
                    </a:lnTo>
                    <a:lnTo>
                      <a:pt x="934" y="252"/>
                    </a:lnTo>
                    <a:lnTo>
                      <a:pt x="860" y="259"/>
                    </a:lnTo>
                    <a:lnTo>
                      <a:pt x="794" y="266"/>
                    </a:lnTo>
                    <a:lnTo>
                      <a:pt x="727" y="285"/>
                    </a:lnTo>
                    <a:lnTo>
                      <a:pt x="667" y="305"/>
                    </a:lnTo>
                    <a:lnTo>
                      <a:pt x="607" y="332"/>
                    </a:lnTo>
                    <a:lnTo>
                      <a:pt x="554" y="372"/>
                    </a:lnTo>
                    <a:lnTo>
                      <a:pt x="500" y="412"/>
                    </a:lnTo>
                    <a:lnTo>
                      <a:pt x="453" y="451"/>
                    </a:lnTo>
                    <a:lnTo>
                      <a:pt x="413" y="504"/>
                    </a:lnTo>
                    <a:lnTo>
                      <a:pt x="373" y="557"/>
                    </a:lnTo>
                    <a:lnTo>
                      <a:pt x="340" y="617"/>
                    </a:lnTo>
                    <a:lnTo>
                      <a:pt x="313" y="677"/>
                    </a:lnTo>
                    <a:lnTo>
                      <a:pt x="293" y="743"/>
                    </a:lnTo>
                    <a:lnTo>
                      <a:pt x="280" y="810"/>
                    </a:lnTo>
                    <a:lnTo>
                      <a:pt x="267" y="883"/>
                    </a:lnTo>
                    <a:lnTo>
                      <a:pt x="267" y="956"/>
                    </a:lnTo>
                    <a:lnTo>
                      <a:pt x="267" y="956"/>
                    </a:lnTo>
                    <a:lnTo>
                      <a:pt x="267" y="1029"/>
                    </a:lnTo>
                    <a:lnTo>
                      <a:pt x="280" y="1102"/>
                    </a:lnTo>
                    <a:lnTo>
                      <a:pt x="293" y="1168"/>
                    </a:lnTo>
                    <a:lnTo>
                      <a:pt x="313" y="1234"/>
                    </a:lnTo>
                    <a:lnTo>
                      <a:pt x="340" y="1294"/>
                    </a:lnTo>
                    <a:lnTo>
                      <a:pt x="373" y="1354"/>
                    </a:lnTo>
                    <a:lnTo>
                      <a:pt x="413" y="1407"/>
                    </a:lnTo>
                    <a:lnTo>
                      <a:pt x="453" y="1460"/>
                    </a:lnTo>
                    <a:lnTo>
                      <a:pt x="500" y="1500"/>
                    </a:lnTo>
                    <a:lnTo>
                      <a:pt x="554" y="1539"/>
                    </a:lnTo>
                    <a:lnTo>
                      <a:pt x="607" y="1579"/>
                    </a:lnTo>
                    <a:lnTo>
                      <a:pt x="667" y="1606"/>
                    </a:lnTo>
                    <a:lnTo>
                      <a:pt x="727" y="1626"/>
                    </a:lnTo>
                    <a:lnTo>
                      <a:pt x="794" y="1646"/>
                    </a:lnTo>
                    <a:lnTo>
                      <a:pt x="860" y="1652"/>
                    </a:lnTo>
                    <a:lnTo>
                      <a:pt x="934" y="1659"/>
                    </a:lnTo>
                    <a:lnTo>
                      <a:pt x="934" y="16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Freeform 33"/>
              <p:cNvSpPr>
                <a:spLocks/>
              </p:cNvSpPr>
              <p:nvPr/>
            </p:nvSpPr>
            <p:spPr bwMode="auto">
              <a:xfrm>
                <a:off x="3260322" y="6403354"/>
                <a:ext cx="152803" cy="180154"/>
              </a:xfrm>
              <a:custGeom>
                <a:avLst/>
                <a:gdLst>
                  <a:gd name="T0" fmla="*/ 273 w 1581"/>
                  <a:gd name="T1" fmla="*/ 498 h 1864"/>
                  <a:gd name="T2" fmla="*/ 273 w 1581"/>
                  <a:gd name="T3" fmla="*/ 1864 h 1864"/>
                  <a:gd name="T4" fmla="*/ 0 w 1581"/>
                  <a:gd name="T5" fmla="*/ 1864 h 1864"/>
                  <a:gd name="T6" fmla="*/ 0 w 1581"/>
                  <a:gd name="T7" fmla="*/ 0 h 1864"/>
                  <a:gd name="T8" fmla="*/ 193 w 1581"/>
                  <a:gd name="T9" fmla="*/ 0 h 1864"/>
                  <a:gd name="T10" fmla="*/ 1314 w 1581"/>
                  <a:gd name="T11" fmla="*/ 1367 h 1864"/>
                  <a:gd name="T12" fmla="*/ 1314 w 1581"/>
                  <a:gd name="T13" fmla="*/ 0 h 1864"/>
                  <a:gd name="T14" fmla="*/ 1581 w 1581"/>
                  <a:gd name="T15" fmla="*/ 0 h 1864"/>
                  <a:gd name="T16" fmla="*/ 1581 w 1581"/>
                  <a:gd name="T17" fmla="*/ 1864 h 1864"/>
                  <a:gd name="T18" fmla="*/ 1394 w 1581"/>
                  <a:gd name="T19" fmla="*/ 1864 h 1864"/>
                  <a:gd name="T20" fmla="*/ 273 w 1581"/>
                  <a:gd name="T21" fmla="*/ 49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1" h="1864">
                    <a:moveTo>
                      <a:pt x="273" y="498"/>
                    </a:moveTo>
                    <a:lnTo>
                      <a:pt x="27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193" y="0"/>
                    </a:lnTo>
                    <a:lnTo>
                      <a:pt x="1314" y="1367"/>
                    </a:lnTo>
                    <a:lnTo>
                      <a:pt x="1314" y="0"/>
                    </a:lnTo>
                    <a:lnTo>
                      <a:pt x="1581" y="0"/>
                    </a:lnTo>
                    <a:lnTo>
                      <a:pt x="1581" y="1864"/>
                    </a:lnTo>
                    <a:lnTo>
                      <a:pt x="1394" y="1864"/>
                    </a:lnTo>
                    <a:lnTo>
                      <a:pt x="273" y="4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Rectangle 34"/>
              <p:cNvSpPr>
                <a:spLocks noChangeArrowheads="1"/>
              </p:cNvSpPr>
              <p:nvPr/>
            </p:nvSpPr>
            <p:spPr bwMode="auto">
              <a:xfrm>
                <a:off x="1608002" y="6462986"/>
                <a:ext cx="25805" cy="1205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Rectangle 35"/>
              <p:cNvSpPr>
                <a:spLocks noChangeArrowheads="1"/>
              </p:cNvSpPr>
              <p:nvPr/>
            </p:nvSpPr>
            <p:spPr bwMode="auto">
              <a:xfrm>
                <a:off x="1672564" y="6403354"/>
                <a:ext cx="25805" cy="1801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Rectangle 36"/>
              <p:cNvSpPr>
                <a:spLocks noChangeArrowheads="1"/>
              </p:cNvSpPr>
              <p:nvPr/>
            </p:nvSpPr>
            <p:spPr bwMode="auto">
              <a:xfrm>
                <a:off x="1737029" y="6343721"/>
                <a:ext cx="25805" cy="2397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1782841" y="6403354"/>
                <a:ext cx="262403" cy="180154"/>
              </a:xfrm>
              <a:custGeom>
                <a:avLst/>
                <a:gdLst>
                  <a:gd name="T0" fmla="*/ 887 w 2715"/>
                  <a:gd name="T1" fmla="*/ 1864 h 1864"/>
                  <a:gd name="T2" fmla="*/ 720 w 2715"/>
                  <a:gd name="T3" fmla="*/ 1864 h 1864"/>
                  <a:gd name="T4" fmla="*/ 0 w 2715"/>
                  <a:gd name="T5" fmla="*/ 0 h 1864"/>
                  <a:gd name="T6" fmla="*/ 287 w 2715"/>
                  <a:gd name="T7" fmla="*/ 0 h 1864"/>
                  <a:gd name="T8" fmla="*/ 807 w 2715"/>
                  <a:gd name="T9" fmla="*/ 1347 h 1864"/>
                  <a:gd name="T10" fmla="*/ 1261 w 2715"/>
                  <a:gd name="T11" fmla="*/ 0 h 1864"/>
                  <a:gd name="T12" fmla="*/ 1454 w 2715"/>
                  <a:gd name="T13" fmla="*/ 0 h 1864"/>
                  <a:gd name="T14" fmla="*/ 1908 w 2715"/>
                  <a:gd name="T15" fmla="*/ 1347 h 1864"/>
                  <a:gd name="T16" fmla="*/ 2429 w 2715"/>
                  <a:gd name="T17" fmla="*/ 0 h 1864"/>
                  <a:gd name="T18" fmla="*/ 2715 w 2715"/>
                  <a:gd name="T19" fmla="*/ 0 h 1864"/>
                  <a:gd name="T20" fmla="*/ 1995 w 2715"/>
                  <a:gd name="T21" fmla="*/ 1864 h 1864"/>
                  <a:gd name="T22" fmla="*/ 1828 w 2715"/>
                  <a:gd name="T23" fmla="*/ 1864 h 1864"/>
                  <a:gd name="T24" fmla="*/ 1361 w 2715"/>
                  <a:gd name="T25" fmla="*/ 484 h 1864"/>
                  <a:gd name="T26" fmla="*/ 887 w 2715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15" h="1864">
                    <a:moveTo>
                      <a:pt x="887" y="1864"/>
                    </a:moveTo>
                    <a:lnTo>
                      <a:pt x="720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7" y="1347"/>
                    </a:lnTo>
                    <a:lnTo>
                      <a:pt x="1261" y="0"/>
                    </a:lnTo>
                    <a:lnTo>
                      <a:pt x="1454" y="0"/>
                    </a:lnTo>
                    <a:lnTo>
                      <a:pt x="1908" y="1347"/>
                    </a:lnTo>
                    <a:lnTo>
                      <a:pt x="2429" y="0"/>
                    </a:lnTo>
                    <a:lnTo>
                      <a:pt x="2715" y="0"/>
                    </a:lnTo>
                    <a:lnTo>
                      <a:pt x="1995" y="1864"/>
                    </a:lnTo>
                    <a:lnTo>
                      <a:pt x="1828" y="1864"/>
                    </a:lnTo>
                    <a:lnTo>
                      <a:pt x="1361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Freeform 38"/>
              <p:cNvSpPr>
                <a:spLocks/>
              </p:cNvSpPr>
              <p:nvPr/>
            </p:nvSpPr>
            <p:spPr bwMode="auto">
              <a:xfrm>
                <a:off x="2979749" y="6403354"/>
                <a:ext cx="261824" cy="180154"/>
              </a:xfrm>
              <a:custGeom>
                <a:avLst/>
                <a:gdLst>
                  <a:gd name="T0" fmla="*/ 887 w 2709"/>
                  <a:gd name="T1" fmla="*/ 1864 h 1864"/>
                  <a:gd name="T2" fmla="*/ 714 w 2709"/>
                  <a:gd name="T3" fmla="*/ 1864 h 1864"/>
                  <a:gd name="T4" fmla="*/ 0 w 2709"/>
                  <a:gd name="T5" fmla="*/ 0 h 1864"/>
                  <a:gd name="T6" fmla="*/ 287 w 2709"/>
                  <a:gd name="T7" fmla="*/ 0 h 1864"/>
                  <a:gd name="T8" fmla="*/ 801 w 2709"/>
                  <a:gd name="T9" fmla="*/ 1347 h 1864"/>
                  <a:gd name="T10" fmla="*/ 1261 w 2709"/>
                  <a:gd name="T11" fmla="*/ 0 h 1864"/>
                  <a:gd name="T12" fmla="*/ 1448 w 2709"/>
                  <a:gd name="T13" fmla="*/ 0 h 1864"/>
                  <a:gd name="T14" fmla="*/ 1908 w 2709"/>
                  <a:gd name="T15" fmla="*/ 1347 h 1864"/>
                  <a:gd name="T16" fmla="*/ 2422 w 2709"/>
                  <a:gd name="T17" fmla="*/ 0 h 1864"/>
                  <a:gd name="T18" fmla="*/ 2709 w 2709"/>
                  <a:gd name="T19" fmla="*/ 0 h 1864"/>
                  <a:gd name="T20" fmla="*/ 1995 w 2709"/>
                  <a:gd name="T21" fmla="*/ 1864 h 1864"/>
                  <a:gd name="T22" fmla="*/ 1822 w 2709"/>
                  <a:gd name="T23" fmla="*/ 1864 h 1864"/>
                  <a:gd name="T24" fmla="*/ 1355 w 2709"/>
                  <a:gd name="T25" fmla="*/ 484 h 1864"/>
                  <a:gd name="T26" fmla="*/ 887 w 2709"/>
                  <a:gd name="T27" fmla="*/ 1864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1864">
                    <a:moveTo>
                      <a:pt x="887" y="1864"/>
                    </a:moveTo>
                    <a:lnTo>
                      <a:pt x="714" y="1864"/>
                    </a:lnTo>
                    <a:lnTo>
                      <a:pt x="0" y="0"/>
                    </a:lnTo>
                    <a:lnTo>
                      <a:pt x="287" y="0"/>
                    </a:lnTo>
                    <a:lnTo>
                      <a:pt x="801" y="1347"/>
                    </a:lnTo>
                    <a:lnTo>
                      <a:pt x="1261" y="0"/>
                    </a:lnTo>
                    <a:lnTo>
                      <a:pt x="1448" y="0"/>
                    </a:lnTo>
                    <a:lnTo>
                      <a:pt x="1908" y="1347"/>
                    </a:lnTo>
                    <a:lnTo>
                      <a:pt x="2422" y="0"/>
                    </a:lnTo>
                    <a:lnTo>
                      <a:pt x="2709" y="0"/>
                    </a:lnTo>
                    <a:lnTo>
                      <a:pt x="1995" y="1864"/>
                    </a:lnTo>
                    <a:lnTo>
                      <a:pt x="1822" y="1864"/>
                    </a:lnTo>
                    <a:lnTo>
                      <a:pt x="1355" y="484"/>
                    </a:lnTo>
                    <a:lnTo>
                      <a:pt x="887" y="18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Freeform 39"/>
              <p:cNvSpPr>
                <a:spLocks noEditPoints="1"/>
              </p:cNvSpPr>
              <p:nvPr/>
            </p:nvSpPr>
            <p:spPr bwMode="auto">
              <a:xfrm>
                <a:off x="2196211" y="6403354"/>
                <a:ext cx="136662" cy="180154"/>
              </a:xfrm>
              <a:custGeom>
                <a:avLst/>
                <a:gdLst>
                  <a:gd name="T0" fmla="*/ 634 w 1414"/>
                  <a:gd name="T1" fmla="*/ 0 h 1864"/>
                  <a:gd name="T2" fmla="*/ 774 w 1414"/>
                  <a:gd name="T3" fmla="*/ 13 h 1864"/>
                  <a:gd name="T4" fmla="*/ 887 w 1414"/>
                  <a:gd name="T5" fmla="*/ 40 h 1864"/>
                  <a:gd name="T6" fmla="*/ 981 w 1414"/>
                  <a:gd name="T7" fmla="*/ 86 h 1864"/>
                  <a:gd name="T8" fmla="*/ 1054 w 1414"/>
                  <a:gd name="T9" fmla="*/ 153 h 1864"/>
                  <a:gd name="T10" fmla="*/ 1087 w 1414"/>
                  <a:gd name="T11" fmla="*/ 186 h 1864"/>
                  <a:gd name="T12" fmla="*/ 1141 w 1414"/>
                  <a:gd name="T13" fmla="*/ 272 h 1864"/>
                  <a:gd name="T14" fmla="*/ 1181 w 1414"/>
                  <a:gd name="T15" fmla="*/ 358 h 1864"/>
                  <a:gd name="T16" fmla="*/ 1201 w 1414"/>
                  <a:gd name="T17" fmla="*/ 464 h 1864"/>
                  <a:gd name="T18" fmla="*/ 1201 w 1414"/>
                  <a:gd name="T19" fmla="*/ 518 h 1864"/>
                  <a:gd name="T20" fmla="*/ 1194 w 1414"/>
                  <a:gd name="T21" fmla="*/ 610 h 1864"/>
                  <a:gd name="T22" fmla="*/ 1168 w 1414"/>
                  <a:gd name="T23" fmla="*/ 697 h 1864"/>
                  <a:gd name="T24" fmla="*/ 1134 w 1414"/>
                  <a:gd name="T25" fmla="*/ 776 h 1864"/>
                  <a:gd name="T26" fmla="*/ 1081 w 1414"/>
                  <a:gd name="T27" fmla="*/ 843 h 1864"/>
                  <a:gd name="T28" fmla="*/ 941 w 1414"/>
                  <a:gd name="T29" fmla="*/ 949 h 1864"/>
                  <a:gd name="T30" fmla="*/ 767 w 1414"/>
                  <a:gd name="T31" fmla="*/ 1009 h 1864"/>
                  <a:gd name="T32" fmla="*/ 1094 w 1414"/>
                  <a:gd name="T33" fmla="*/ 1864 h 1864"/>
                  <a:gd name="T34" fmla="*/ 267 w 1414"/>
                  <a:gd name="T35" fmla="*/ 1028 h 1864"/>
                  <a:gd name="T36" fmla="*/ 0 w 1414"/>
                  <a:gd name="T37" fmla="*/ 1864 h 1864"/>
                  <a:gd name="T38" fmla="*/ 634 w 1414"/>
                  <a:gd name="T39" fmla="*/ 0 h 1864"/>
                  <a:gd name="T40" fmla="*/ 620 w 1414"/>
                  <a:gd name="T41" fmla="*/ 770 h 1864"/>
                  <a:gd name="T42" fmla="*/ 707 w 1414"/>
                  <a:gd name="T43" fmla="*/ 770 h 1864"/>
                  <a:gd name="T44" fmla="*/ 827 w 1414"/>
                  <a:gd name="T45" fmla="*/ 723 h 1864"/>
                  <a:gd name="T46" fmla="*/ 867 w 1414"/>
                  <a:gd name="T47" fmla="*/ 690 h 1864"/>
                  <a:gd name="T48" fmla="*/ 921 w 1414"/>
                  <a:gd name="T49" fmla="*/ 610 h 1864"/>
                  <a:gd name="T50" fmla="*/ 934 w 1414"/>
                  <a:gd name="T51" fmla="*/ 511 h 1864"/>
                  <a:gd name="T52" fmla="*/ 934 w 1414"/>
                  <a:gd name="T53" fmla="*/ 458 h 1864"/>
                  <a:gd name="T54" fmla="*/ 894 w 1414"/>
                  <a:gd name="T55" fmla="*/ 372 h 1864"/>
                  <a:gd name="T56" fmla="*/ 867 w 1414"/>
                  <a:gd name="T57" fmla="*/ 338 h 1864"/>
                  <a:gd name="T58" fmla="*/ 774 w 1414"/>
                  <a:gd name="T59" fmla="*/ 279 h 1864"/>
                  <a:gd name="T60" fmla="*/ 620 w 1414"/>
                  <a:gd name="T61" fmla="*/ 252 h 1864"/>
                  <a:gd name="T62" fmla="*/ 267 w 1414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14" h="1864">
                    <a:moveTo>
                      <a:pt x="634" y="0"/>
                    </a:moveTo>
                    <a:lnTo>
                      <a:pt x="634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27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1" y="86"/>
                    </a:lnTo>
                    <a:lnTo>
                      <a:pt x="1021" y="119"/>
                    </a:lnTo>
                    <a:lnTo>
                      <a:pt x="1054" y="153"/>
                    </a:lnTo>
                    <a:lnTo>
                      <a:pt x="1054" y="153"/>
                    </a:lnTo>
                    <a:lnTo>
                      <a:pt x="1087" y="186"/>
                    </a:lnTo>
                    <a:lnTo>
                      <a:pt x="1114" y="226"/>
                    </a:lnTo>
                    <a:lnTo>
                      <a:pt x="1141" y="272"/>
                    </a:lnTo>
                    <a:lnTo>
                      <a:pt x="1161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1" y="518"/>
                    </a:lnTo>
                    <a:lnTo>
                      <a:pt x="1201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8" y="657"/>
                    </a:lnTo>
                    <a:lnTo>
                      <a:pt x="1168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1" y="843"/>
                    </a:lnTo>
                    <a:lnTo>
                      <a:pt x="1014" y="902"/>
                    </a:lnTo>
                    <a:lnTo>
                      <a:pt x="941" y="949"/>
                    </a:lnTo>
                    <a:lnTo>
                      <a:pt x="861" y="989"/>
                    </a:lnTo>
                    <a:lnTo>
                      <a:pt x="767" y="1009"/>
                    </a:lnTo>
                    <a:lnTo>
                      <a:pt x="1414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7" y="1028"/>
                    </a:lnTo>
                    <a:lnTo>
                      <a:pt x="267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4" y="0"/>
                    </a:lnTo>
                    <a:close/>
                    <a:moveTo>
                      <a:pt x="267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74" y="750"/>
                    </a:lnTo>
                    <a:lnTo>
                      <a:pt x="827" y="723"/>
                    </a:lnTo>
                    <a:lnTo>
                      <a:pt x="867" y="690"/>
                    </a:lnTo>
                    <a:lnTo>
                      <a:pt x="867" y="690"/>
                    </a:lnTo>
                    <a:lnTo>
                      <a:pt x="894" y="657"/>
                    </a:lnTo>
                    <a:lnTo>
                      <a:pt x="921" y="610"/>
                    </a:lnTo>
                    <a:lnTo>
                      <a:pt x="934" y="564"/>
                    </a:lnTo>
                    <a:lnTo>
                      <a:pt x="934" y="511"/>
                    </a:lnTo>
                    <a:lnTo>
                      <a:pt x="934" y="511"/>
                    </a:lnTo>
                    <a:lnTo>
                      <a:pt x="934" y="458"/>
                    </a:lnTo>
                    <a:lnTo>
                      <a:pt x="921" y="411"/>
                    </a:lnTo>
                    <a:lnTo>
                      <a:pt x="894" y="372"/>
                    </a:lnTo>
                    <a:lnTo>
                      <a:pt x="867" y="338"/>
                    </a:lnTo>
                    <a:lnTo>
                      <a:pt x="867" y="338"/>
                    </a:lnTo>
                    <a:lnTo>
                      <a:pt x="827" y="305"/>
                    </a:lnTo>
                    <a:lnTo>
                      <a:pt x="774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7" y="252"/>
                    </a:lnTo>
                    <a:lnTo>
                      <a:pt x="267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Freeform 40"/>
              <p:cNvSpPr>
                <a:spLocks noEditPoints="1"/>
              </p:cNvSpPr>
              <p:nvPr/>
            </p:nvSpPr>
            <p:spPr bwMode="auto">
              <a:xfrm>
                <a:off x="2669600" y="6403354"/>
                <a:ext cx="137339" cy="180154"/>
              </a:xfrm>
              <a:custGeom>
                <a:avLst/>
                <a:gdLst>
                  <a:gd name="T0" fmla="*/ 633 w 1421"/>
                  <a:gd name="T1" fmla="*/ 0 h 1864"/>
                  <a:gd name="T2" fmla="*/ 774 w 1421"/>
                  <a:gd name="T3" fmla="*/ 13 h 1864"/>
                  <a:gd name="T4" fmla="*/ 887 w 1421"/>
                  <a:gd name="T5" fmla="*/ 40 h 1864"/>
                  <a:gd name="T6" fmla="*/ 980 w 1421"/>
                  <a:gd name="T7" fmla="*/ 86 h 1864"/>
                  <a:gd name="T8" fmla="*/ 1060 w 1421"/>
                  <a:gd name="T9" fmla="*/ 153 h 1864"/>
                  <a:gd name="T10" fmla="*/ 1094 w 1421"/>
                  <a:gd name="T11" fmla="*/ 186 h 1864"/>
                  <a:gd name="T12" fmla="*/ 1147 w 1421"/>
                  <a:gd name="T13" fmla="*/ 272 h 1864"/>
                  <a:gd name="T14" fmla="*/ 1181 w 1421"/>
                  <a:gd name="T15" fmla="*/ 358 h 1864"/>
                  <a:gd name="T16" fmla="*/ 1201 w 1421"/>
                  <a:gd name="T17" fmla="*/ 464 h 1864"/>
                  <a:gd name="T18" fmla="*/ 1207 w 1421"/>
                  <a:gd name="T19" fmla="*/ 518 h 1864"/>
                  <a:gd name="T20" fmla="*/ 1194 w 1421"/>
                  <a:gd name="T21" fmla="*/ 610 h 1864"/>
                  <a:gd name="T22" fmla="*/ 1174 w 1421"/>
                  <a:gd name="T23" fmla="*/ 697 h 1864"/>
                  <a:gd name="T24" fmla="*/ 1134 w 1421"/>
                  <a:gd name="T25" fmla="*/ 776 h 1864"/>
                  <a:gd name="T26" fmla="*/ 1080 w 1421"/>
                  <a:gd name="T27" fmla="*/ 843 h 1864"/>
                  <a:gd name="T28" fmla="*/ 947 w 1421"/>
                  <a:gd name="T29" fmla="*/ 949 h 1864"/>
                  <a:gd name="T30" fmla="*/ 774 w 1421"/>
                  <a:gd name="T31" fmla="*/ 1009 h 1864"/>
                  <a:gd name="T32" fmla="*/ 1094 w 1421"/>
                  <a:gd name="T33" fmla="*/ 1864 h 1864"/>
                  <a:gd name="T34" fmla="*/ 266 w 1421"/>
                  <a:gd name="T35" fmla="*/ 1028 h 1864"/>
                  <a:gd name="T36" fmla="*/ 0 w 1421"/>
                  <a:gd name="T37" fmla="*/ 1864 h 1864"/>
                  <a:gd name="T38" fmla="*/ 633 w 1421"/>
                  <a:gd name="T39" fmla="*/ 0 h 1864"/>
                  <a:gd name="T40" fmla="*/ 620 w 1421"/>
                  <a:gd name="T41" fmla="*/ 770 h 1864"/>
                  <a:gd name="T42" fmla="*/ 707 w 1421"/>
                  <a:gd name="T43" fmla="*/ 770 h 1864"/>
                  <a:gd name="T44" fmla="*/ 827 w 1421"/>
                  <a:gd name="T45" fmla="*/ 723 h 1864"/>
                  <a:gd name="T46" fmla="*/ 874 w 1421"/>
                  <a:gd name="T47" fmla="*/ 690 h 1864"/>
                  <a:gd name="T48" fmla="*/ 920 w 1421"/>
                  <a:gd name="T49" fmla="*/ 610 h 1864"/>
                  <a:gd name="T50" fmla="*/ 940 w 1421"/>
                  <a:gd name="T51" fmla="*/ 511 h 1864"/>
                  <a:gd name="T52" fmla="*/ 934 w 1421"/>
                  <a:gd name="T53" fmla="*/ 458 h 1864"/>
                  <a:gd name="T54" fmla="*/ 900 w 1421"/>
                  <a:gd name="T55" fmla="*/ 372 h 1864"/>
                  <a:gd name="T56" fmla="*/ 874 w 1421"/>
                  <a:gd name="T57" fmla="*/ 338 h 1864"/>
                  <a:gd name="T58" fmla="*/ 780 w 1421"/>
                  <a:gd name="T59" fmla="*/ 279 h 1864"/>
                  <a:gd name="T60" fmla="*/ 620 w 1421"/>
                  <a:gd name="T61" fmla="*/ 252 h 1864"/>
                  <a:gd name="T62" fmla="*/ 266 w 1421"/>
                  <a:gd name="T63" fmla="*/ 77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1" h="1864">
                    <a:moveTo>
                      <a:pt x="633" y="0"/>
                    </a:moveTo>
                    <a:lnTo>
                      <a:pt x="633" y="0"/>
                    </a:lnTo>
                    <a:lnTo>
                      <a:pt x="707" y="7"/>
                    </a:lnTo>
                    <a:lnTo>
                      <a:pt x="774" y="13"/>
                    </a:lnTo>
                    <a:lnTo>
                      <a:pt x="834" y="27"/>
                    </a:lnTo>
                    <a:lnTo>
                      <a:pt x="887" y="40"/>
                    </a:lnTo>
                    <a:lnTo>
                      <a:pt x="934" y="60"/>
                    </a:lnTo>
                    <a:lnTo>
                      <a:pt x="980" y="86"/>
                    </a:lnTo>
                    <a:lnTo>
                      <a:pt x="1020" y="119"/>
                    </a:lnTo>
                    <a:lnTo>
                      <a:pt x="1060" y="153"/>
                    </a:lnTo>
                    <a:lnTo>
                      <a:pt x="1060" y="153"/>
                    </a:lnTo>
                    <a:lnTo>
                      <a:pt x="1094" y="186"/>
                    </a:lnTo>
                    <a:lnTo>
                      <a:pt x="1121" y="226"/>
                    </a:lnTo>
                    <a:lnTo>
                      <a:pt x="1147" y="272"/>
                    </a:lnTo>
                    <a:lnTo>
                      <a:pt x="1167" y="312"/>
                    </a:lnTo>
                    <a:lnTo>
                      <a:pt x="1181" y="358"/>
                    </a:lnTo>
                    <a:lnTo>
                      <a:pt x="1194" y="411"/>
                    </a:lnTo>
                    <a:lnTo>
                      <a:pt x="1201" y="464"/>
                    </a:lnTo>
                    <a:lnTo>
                      <a:pt x="1207" y="518"/>
                    </a:lnTo>
                    <a:lnTo>
                      <a:pt x="1207" y="518"/>
                    </a:lnTo>
                    <a:lnTo>
                      <a:pt x="1201" y="564"/>
                    </a:lnTo>
                    <a:lnTo>
                      <a:pt x="1194" y="610"/>
                    </a:lnTo>
                    <a:lnTo>
                      <a:pt x="1187" y="657"/>
                    </a:lnTo>
                    <a:lnTo>
                      <a:pt x="1174" y="697"/>
                    </a:lnTo>
                    <a:lnTo>
                      <a:pt x="1154" y="737"/>
                    </a:lnTo>
                    <a:lnTo>
                      <a:pt x="1134" y="776"/>
                    </a:lnTo>
                    <a:lnTo>
                      <a:pt x="1107" y="810"/>
                    </a:lnTo>
                    <a:lnTo>
                      <a:pt x="1080" y="843"/>
                    </a:lnTo>
                    <a:lnTo>
                      <a:pt x="1020" y="902"/>
                    </a:lnTo>
                    <a:lnTo>
                      <a:pt x="947" y="949"/>
                    </a:lnTo>
                    <a:lnTo>
                      <a:pt x="860" y="989"/>
                    </a:lnTo>
                    <a:lnTo>
                      <a:pt x="774" y="1009"/>
                    </a:lnTo>
                    <a:lnTo>
                      <a:pt x="1421" y="1864"/>
                    </a:lnTo>
                    <a:lnTo>
                      <a:pt x="1094" y="1864"/>
                    </a:lnTo>
                    <a:lnTo>
                      <a:pt x="460" y="1028"/>
                    </a:lnTo>
                    <a:lnTo>
                      <a:pt x="266" y="1028"/>
                    </a:lnTo>
                    <a:lnTo>
                      <a:pt x="266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33" y="0"/>
                    </a:lnTo>
                    <a:close/>
                    <a:moveTo>
                      <a:pt x="266" y="770"/>
                    </a:moveTo>
                    <a:lnTo>
                      <a:pt x="620" y="770"/>
                    </a:lnTo>
                    <a:lnTo>
                      <a:pt x="620" y="770"/>
                    </a:lnTo>
                    <a:lnTo>
                      <a:pt x="707" y="770"/>
                    </a:lnTo>
                    <a:lnTo>
                      <a:pt x="780" y="750"/>
                    </a:lnTo>
                    <a:lnTo>
                      <a:pt x="827" y="723"/>
                    </a:lnTo>
                    <a:lnTo>
                      <a:pt x="874" y="690"/>
                    </a:lnTo>
                    <a:lnTo>
                      <a:pt x="874" y="690"/>
                    </a:lnTo>
                    <a:lnTo>
                      <a:pt x="900" y="657"/>
                    </a:lnTo>
                    <a:lnTo>
                      <a:pt x="920" y="610"/>
                    </a:lnTo>
                    <a:lnTo>
                      <a:pt x="934" y="564"/>
                    </a:lnTo>
                    <a:lnTo>
                      <a:pt x="940" y="511"/>
                    </a:lnTo>
                    <a:lnTo>
                      <a:pt x="940" y="511"/>
                    </a:lnTo>
                    <a:lnTo>
                      <a:pt x="934" y="458"/>
                    </a:lnTo>
                    <a:lnTo>
                      <a:pt x="920" y="411"/>
                    </a:lnTo>
                    <a:lnTo>
                      <a:pt x="900" y="372"/>
                    </a:lnTo>
                    <a:lnTo>
                      <a:pt x="874" y="338"/>
                    </a:lnTo>
                    <a:lnTo>
                      <a:pt x="874" y="338"/>
                    </a:lnTo>
                    <a:lnTo>
                      <a:pt x="827" y="305"/>
                    </a:lnTo>
                    <a:lnTo>
                      <a:pt x="780" y="279"/>
                    </a:lnTo>
                    <a:lnTo>
                      <a:pt x="707" y="259"/>
                    </a:lnTo>
                    <a:lnTo>
                      <a:pt x="620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Freeform 41"/>
              <p:cNvSpPr>
                <a:spLocks noEditPoints="1"/>
              </p:cNvSpPr>
              <p:nvPr/>
            </p:nvSpPr>
            <p:spPr bwMode="auto">
              <a:xfrm>
                <a:off x="2523853" y="6403354"/>
                <a:ext cx="126997" cy="180154"/>
              </a:xfrm>
              <a:custGeom>
                <a:avLst/>
                <a:gdLst>
                  <a:gd name="T0" fmla="*/ 1034 w 1314"/>
                  <a:gd name="T1" fmla="*/ 863 h 1864"/>
                  <a:gd name="T2" fmla="*/ 1147 w 1314"/>
                  <a:gd name="T3" fmla="*/ 942 h 1864"/>
                  <a:gd name="T4" fmla="*/ 1234 w 1314"/>
                  <a:gd name="T5" fmla="*/ 1042 h 1864"/>
                  <a:gd name="T6" fmla="*/ 1294 w 1314"/>
                  <a:gd name="T7" fmla="*/ 1174 h 1864"/>
                  <a:gd name="T8" fmla="*/ 1314 w 1314"/>
                  <a:gd name="T9" fmla="*/ 1320 h 1864"/>
                  <a:gd name="T10" fmla="*/ 1307 w 1314"/>
                  <a:gd name="T11" fmla="*/ 1373 h 1864"/>
                  <a:gd name="T12" fmla="*/ 1287 w 1314"/>
                  <a:gd name="T13" fmla="*/ 1480 h 1864"/>
                  <a:gd name="T14" fmla="*/ 1247 w 1314"/>
                  <a:gd name="T15" fmla="*/ 1579 h 1864"/>
                  <a:gd name="T16" fmla="*/ 1194 w 1314"/>
                  <a:gd name="T17" fmla="*/ 1665 h 1864"/>
                  <a:gd name="T18" fmla="*/ 1161 w 1314"/>
                  <a:gd name="T19" fmla="*/ 1699 h 1864"/>
                  <a:gd name="T20" fmla="*/ 1074 w 1314"/>
                  <a:gd name="T21" fmla="*/ 1772 h 1864"/>
                  <a:gd name="T22" fmla="*/ 974 w 1314"/>
                  <a:gd name="T23" fmla="*/ 1818 h 1864"/>
                  <a:gd name="T24" fmla="*/ 854 w 1314"/>
                  <a:gd name="T25" fmla="*/ 1851 h 1864"/>
                  <a:gd name="T26" fmla="*/ 713 w 1314"/>
                  <a:gd name="T27" fmla="*/ 1864 h 1864"/>
                  <a:gd name="T28" fmla="*/ 0 w 1314"/>
                  <a:gd name="T29" fmla="*/ 0 h 1864"/>
                  <a:gd name="T30" fmla="*/ 620 w 1314"/>
                  <a:gd name="T31" fmla="*/ 0 h 1864"/>
                  <a:gd name="T32" fmla="*/ 760 w 1314"/>
                  <a:gd name="T33" fmla="*/ 13 h 1864"/>
                  <a:gd name="T34" fmla="*/ 874 w 1314"/>
                  <a:gd name="T35" fmla="*/ 40 h 1864"/>
                  <a:gd name="T36" fmla="*/ 967 w 1314"/>
                  <a:gd name="T37" fmla="*/ 86 h 1864"/>
                  <a:gd name="T38" fmla="*/ 1040 w 1314"/>
                  <a:gd name="T39" fmla="*/ 139 h 1864"/>
                  <a:gd name="T40" fmla="*/ 1074 w 1314"/>
                  <a:gd name="T41" fmla="*/ 179 h 1864"/>
                  <a:gd name="T42" fmla="*/ 1127 w 1314"/>
                  <a:gd name="T43" fmla="*/ 259 h 1864"/>
                  <a:gd name="T44" fmla="*/ 1167 w 1314"/>
                  <a:gd name="T45" fmla="*/ 352 h 1864"/>
                  <a:gd name="T46" fmla="*/ 1187 w 1314"/>
                  <a:gd name="T47" fmla="*/ 458 h 1864"/>
                  <a:gd name="T48" fmla="*/ 1194 w 1314"/>
                  <a:gd name="T49" fmla="*/ 518 h 1864"/>
                  <a:gd name="T50" fmla="*/ 1181 w 1314"/>
                  <a:gd name="T51" fmla="*/ 617 h 1864"/>
                  <a:gd name="T52" fmla="*/ 1147 w 1314"/>
                  <a:gd name="T53" fmla="*/ 710 h 1864"/>
                  <a:gd name="T54" fmla="*/ 1094 w 1314"/>
                  <a:gd name="T55" fmla="*/ 790 h 1864"/>
                  <a:gd name="T56" fmla="*/ 1034 w 1314"/>
                  <a:gd name="T57" fmla="*/ 863 h 1864"/>
                  <a:gd name="T58" fmla="*/ 266 w 1314"/>
                  <a:gd name="T59" fmla="*/ 770 h 1864"/>
                  <a:gd name="T60" fmla="*/ 607 w 1314"/>
                  <a:gd name="T61" fmla="*/ 770 h 1864"/>
                  <a:gd name="T62" fmla="*/ 760 w 1314"/>
                  <a:gd name="T63" fmla="*/ 750 h 1864"/>
                  <a:gd name="T64" fmla="*/ 854 w 1314"/>
                  <a:gd name="T65" fmla="*/ 690 h 1864"/>
                  <a:gd name="T66" fmla="*/ 887 w 1314"/>
                  <a:gd name="T67" fmla="*/ 657 h 1864"/>
                  <a:gd name="T68" fmla="*/ 920 w 1314"/>
                  <a:gd name="T69" fmla="*/ 564 h 1864"/>
                  <a:gd name="T70" fmla="*/ 927 w 1314"/>
                  <a:gd name="T71" fmla="*/ 511 h 1864"/>
                  <a:gd name="T72" fmla="*/ 907 w 1314"/>
                  <a:gd name="T73" fmla="*/ 411 h 1864"/>
                  <a:gd name="T74" fmla="*/ 854 w 1314"/>
                  <a:gd name="T75" fmla="*/ 332 h 1864"/>
                  <a:gd name="T76" fmla="*/ 814 w 1314"/>
                  <a:gd name="T77" fmla="*/ 299 h 1864"/>
                  <a:gd name="T78" fmla="*/ 693 w 1314"/>
                  <a:gd name="T79" fmla="*/ 259 h 1864"/>
                  <a:gd name="T80" fmla="*/ 266 w 1314"/>
                  <a:gd name="T81" fmla="*/ 252 h 1864"/>
                  <a:gd name="T82" fmla="*/ 266 w 1314"/>
                  <a:gd name="T83" fmla="*/ 1612 h 1864"/>
                  <a:gd name="T84" fmla="*/ 700 w 1314"/>
                  <a:gd name="T85" fmla="*/ 1612 h 1864"/>
                  <a:gd name="T86" fmla="*/ 834 w 1314"/>
                  <a:gd name="T87" fmla="*/ 1599 h 1864"/>
                  <a:gd name="T88" fmla="*/ 900 w 1314"/>
                  <a:gd name="T89" fmla="*/ 1573 h 1864"/>
                  <a:gd name="T90" fmla="*/ 974 w 1314"/>
                  <a:gd name="T91" fmla="*/ 1513 h 1864"/>
                  <a:gd name="T92" fmla="*/ 1000 w 1314"/>
                  <a:gd name="T93" fmla="*/ 1473 h 1864"/>
                  <a:gd name="T94" fmla="*/ 1040 w 1314"/>
                  <a:gd name="T95" fmla="*/ 1373 h 1864"/>
                  <a:gd name="T96" fmla="*/ 1047 w 1314"/>
                  <a:gd name="T97" fmla="*/ 1320 h 1864"/>
                  <a:gd name="T98" fmla="*/ 1027 w 1314"/>
                  <a:gd name="T99" fmla="*/ 1208 h 1864"/>
                  <a:gd name="T100" fmla="*/ 974 w 1314"/>
                  <a:gd name="T101" fmla="*/ 1121 h 1864"/>
                  <a:gd name="T102" fmla="*/ 927 w 1314"/>
                  <a:gd name="T103" fmla="*/ 1082 h 1864"/>
                  <a:gd name="T104" fmla="*/ 867 w 1314"/>
                  <a:gd name="T105" fmla="*/ 1048 h 1864"/>
                  <a:gd name="T106" fmla="*/ 794 w 1314"/>
                  <a:gd name="T107" fmla="*/ 1035 h 1864"/>
                  <a:gd name="T108" fmla="*/ 266 w 1314"/>
                  <a:gd name="T109" fmla="*/ 102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14" h="1864">
                    <a:moveTo>
                      <a:pt x="1034" y="863"/>
                    </a:moveTo>
                    <a:lnTo>
                      <a:pt x="1034" y="863"/>
                    </a:lnTo>
                    <a:lnTo>
                      <a:pt x="1094" y="896"/>
                    </a:lnTo>
                    <a:lnTo>
                      <a:pt x="1147" y="942"/>
                    </a:lnTo>
                    <a:lnTo>
                      <a:pt x="1194" y="989"/>
                    </a:lnTo>
                    <a:lnTo>
                      <a:pt x="1234" y="1042"/>
                    </a:lnTo>
                    <a:lnTo>
                      <a:pt x="1267" y="1108"/>
                    </a:lnTo>
                    <a:lnTo>
                      <a:pt x="1294" y="1174"/>
                    </a:lnTo>
                    <a:lnTo>
                      <a:pt x="1307" y="1241"/>
                    </a:lnTo>
                    <a:lnTo>
                      <a:pt x="1314" y="1320"/>
                    </a:lnTo>
                    <a:lnTo>
                      <a:pt x="1314" y="1320"/>
                    </a:lnTo>
                    <a:lnTo>
                      <a:pt x="1307" y="1373"/>
                    </a:lnTo>
                    <a:lnTo>
                      <a:pt x="1301" y="1427"/>
                    </a:lnTo>
                    <a:lnTo>
                      <a:pt x="1287" y="1480"/>
                    </a:lnTo>
                    <a:lnTo>
                      <a:pt x="1274" y="1533"/>
                    </a:lnTo>
                    <a:lnTo>
                      <a:pt x="1247" y="1579"/>
                    </a:lnTo>
                    <a:lnTo>
                      <a:pt x="1221" y="1619"/>
                    </a:lnTo>
                    <a:lnTo>
                      <a:pt x="1194" y="1665"/>
                    </a:lnTo>
                    <a:lnTo>
                      <a:pt x="1161" y="1699"/>
                    </a:lnTo>
                    <a:lnTo>
                      <a:pt x="1161" y="1699"/>
                    </a:lnTo>
                    <a:lnTo>
                      <a:pt x="1120" y="1738"/>
                    </a:lnTo>
                    <a:lnTo>
                      <a:pt x="1074" y="1772"/>
                    </a:lnTo>
                    <a:lnTo>
                      <a:pt x="1027" y="1798"/>
                    </a:lnTo>
                    <a:lnTo>
                      <a:pt x="974" y="1818"/>
                    </a:lnTo>
                    <a:lnTo>
                      <a:pt x="920" y="1838"/>
                    </a:lnTo>
                    <a:lnTo>
                      <a:pt x="854" y="1851"/>
                    </a:lnTo>
                    <a:lnTo>
                      <a:pt x="787" y="1858"/>
                    </a:lnTo>
                    <a:lnTo>
                      <a:pt x="713" y="1864"/>
                    </a:lnTo>
                    <a:lnTo>
                      <a:pt x="0" y="1864"/>
                    </a:lnTo>
                    <a:lnTo>
                      <a:pt x="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93" y="7"/>
                    </a:lnTo>
                    <a:lnTo>
                      <a:pt x="760" y="13"/>
                    </a:lnTo>
                    <a:lnTo>
                      <a:pt x="820" y="20"/>
                    </a:lnTo>
                    <a:lnTo>
                      <a:pt x="874" y="40"/>
                    </a:lnTo>
                    <a:lnTo>
                      <a:pt x="920" y="60"/>
                    </a:lnTo>
                    <a:lnTo>
                      <a:pt x="967" y="86"/>
                    </a:lnTo>
                    <a:lnTo>
                      <a:pt x="1007" y="113"/>
                    </a:lnTo>
                    <a:lnTo>
                      <a:pt x="1040" y="139"/>
                    </a:lnTo>
                    <a:lnTo>
                      <a:pt x="1040" y="139"/>
                    </a:lnTo>
                    <a:lnTo>
                      <a:pt x="1074" y="179"/>
                    </a:lnTo>
                    <a:lnTo>
                      <a:pt x="1107" y="219"/>
                    </a:lnTo>
                    <a:lnTo>
                      <a:pt x="1127" y="259"/>
                    </a:lnTo>
                    <a:lnTo>
                      <a:pt x="1154" y="305"/>
                    </a:lnTo>
                    <a:lnTo>
                      <a:pt x="1167" y="352"/>
                    </a:lnTo>
                    <a:lnTo>
                      <a:pt x="1181" y="405"/>
                    </a:lnTo>
                    <a:lnTo>
                      <a:pt x="1187" y="458"/>
                    </a:lnTo>
                    <a:lnTo>
                      <a:pt x="1194" y="518"/>
                    </a:lnTo>
                    <a:lnTo>
                      <a:pt x="1194" y="518"/>
                    </a:lnTo>
                    <a:lnTo>
                      <a:pt x="1187" y="564"/>
                    </a:lnTo>
                    <a:lnTo>
                      <a:pt x="1181" y="617"/>
                    </a:lnTo>
                    <a:lnTo>
                      <a:pt x="1167" y="664"/>
                    </a:lnTo>
                    <a:lnTo>
                      <a:pt x="1147" y="710"/>
                    </a:lnTo>
                    <a:lnTo>
                      <a:pt x="1120" y="750"/>
                    </a:lnTo>
                    <a:lnTo>
                      <a:pt x="1094" y="790"/>
                    </a:lnTo>
                    <a:lnTo>
                      <a:pt x="1067" y="829"/>
                    </a:lnTo>
                    <a:lnTo>
                      <a:pt x="1034" y="863"/>
                    </a:lnTo>
                    <a:lnTo>
                      <a:pt x="1034" y="863"/>
                    </a:lnTo>
                    <a:close/>
                    <a:moveTo>
                      <a:pt x="266" y="770"/>
                    </a:moveTo>
                    <a:lnTo>
                      <a:pt x="607" y="770"/>
                    </a:lnTo>
                    <a:lnTo>
                      <a:pt x="607" y="770"/>
                    </a:lnTo>
                    <a:lnTo>
                      <a:pt x="693" y="770"/>
                    </a:lnTo>
                    <a:lnTo>
                      <a:pt x="760" y="750"/>
                    </a:lnTo>
                    <a:lnTo>
                      <a:pt x="814" y="730"/>
                    </a:lnTo>
                    <a:lnTo>
                      <a:pt x="854" y="690"/>
                    </a:lnTo>
                    <a:lnTo>
                      <a:pt x="854" y="690"/>
                    </a:lnTo>
                    <a:lnTo>
                      <a:pt x="887" y="657"/>
                    </a:lnTo>
                    <a:lnTo>
                      <a:pt x="907" y="610"/>
                    </a:lnTo>
                    <a:lnTo>
                      <a:pt x="920" y="564"/>
                    </a:lnTo>
                    <a:lnTo>
                      <a:pt x="927" y="511"/>
                    </a:lnTo>
                    <a:lnTo>
                      <a:pt x="927" y="511"/>
                    </a:lnTo>
                    <a:lnTo>
                      <a:pt x="920" y="458"/>
                    </a:lnTo>
                    <a:lnTo>
                      <a:pt x="907" y="411"/>
                    </a:lnTo>
                    <a:lnTo>
                      <a:pt x="887" y="372"/>
                    </a:lnTo>
                    <a:lnTo>
                      <a:pt x="854" y="332"/>
                    </a:lnTo>
                    <a:lnTo>
                      <a:pt x="854" y="332"/>
                    </a:lnTo>
                    <a:lnTo>
                      <a:pt x="814" y="299"/>
                    </a:lnTo>
                    <a:lnTo>
                      <a:pt x="760" y="272"/>
                    </a:lnTo>
                    <a:lnTo>
                      <a:pt x="693" y="259"/>
                    </a:lnTo>
                    <a:lnTo>
                      <a:pt x="607" y="252"/>
                    </a:lnTo>
                    <a:lnTo>
                      <a:pt x="266" y="252"/>
                    </a:lnTo>
                    <a:lnTo>
                      <a:pt x="266" y="770"/>
                    </a:lnTo>
                    <a:close/>
                    <a:moveTo>
                      <a:pt x="266" y="1612"/>
                    </a:moveTo>
                    <a:lnTo>
                      <a:pt x="700" y="1612"/>
                    </a:lnTo>
                    <a:lnTo>
                      <a:pt x="700" y="1612"/>
                    </a:lnTo>
                    <a:lnTo>
                      <a:pt x="794" y="1606"/>
                    </a:lnTo>
                    <a:lnTo>
                      <a:pt x="834" y="1599"/>
                    </a:lnTo>
                    <a:lnTo>
                      <a:pt x="867" y="1586"/>
                    </a:lnTo>
                    <a:lnTo>
                      <a:pt x="900" y="1573"/>
                    </a:lnTo>
                    <a:lnTo>
                      <a:pt x="927" y="1553"/>
                    </a:lnTo>
                    <a:lnTo>
                      <a:pt x="974" y="1513"/>
                    </a:lnTo>
                    <a:lnTo>
                      <a:pt x="974" y="1513"/>
                    </a:lnTo>
                    <a:lnTo>
                      <a:pt x="1000" y="1473"/>
                    </a:lnTo>
                    <a:lnTo>
                      <a:pt x="1027" y="1427"/>
                    </a:lnTo>
                    <a:lnTo>
                      <a:pt x="1040" y="1373"/>
                    </a:lnTo>
                    <a:lnTo>
                      <a:pt x="1047" y="1320"/>
                    </a:lnTo>
                    <a:lnTo>
                      <a:pt x="1047" y="1320"/>
                    </a:lnTo>
                    <a:lnTo>
                      <a:pt x="1040" y="1261"/>
                    </a:lnTo>
                    <a:lnTo>
                      <a:pt x="1027" y="1208"/>
                    </a:lnTo>
                    <a:lnTo>
                      <a:pt x="1000" y="1161"/>
                    </a:lnTo>
                    <a:lnTo>
                      <a:pt x="974" y="1121"/>
                    </a:lnTo>
                    <a:lnTo>
                      <a:pt x="974" y="1121"/>
                    </a:lnTo>
                    <a:lnTo>
                      <a:pt x="927" y="1082"/>
                    </a:lnTo>
                    <a:lnTo>
                      <a:pt x="900" y="1068"/>
                    </a:lnTo>
                    <a:lnTo>
                      <a:pt x="867" y="1048"/>
                    </a:lnTo>
                    <a:lnTo>
                      <a:pt x="834" y="1042"/>
                    </a:lnTo>
                    <a:lnTo>
                      <a:pt x="794" y="1035"/>
                    </a:lnTo>
                    <a:lnTo>
                      <a:pt x="700" y="1028"/>
                    </a:lnTo>
                    <a:lnTo>
                      <a:pt x="266" y="1028"/>
                    </a:lnTo>
                    <a:lnTo>
                      <a:pt x="266" y="16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364026" y="6403354"/>
              <a:ext cx="960213" cy="180154"/>
              <a:chOff x="364026" y="6403354"/>
              <a:chExt cx="960213" cy="180154"/>
            </a:xfrm>
          </p:grpSpPr>
          <p:sp>
            <p:nvSpPr>
              <p:cNvPr id="77" name="Freeform 42"/>
              <p:cNvSpPr>
                <a:spLocks noEditPoints="1"/>
              </p:cNvSpPr>
              <p:nvPr/>
            </p:nvSpPr>
            <p:spPr bwMode="auto">
              <a:xfrm>
                <a:off x="518762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28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1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75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28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1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75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43"/>
              <p:cNvSpPr>
                <a:spLocks noEditPoints="1"/>
              </p:cNvSpPr>
              <p:nvPr/>
            </p:nvSpPr>
            <p:spPr bwMode="auto">
              <a:xfrm>
                <a:off x="987609" y="6403354"/>
                <a:ext cx="165754" cy="180154"/>
              </a:xfrm>
              <a:custGeom>
                <a:avLst/>
                <a:gdLst>
                  <a:gd name="T0" fmla="*/ 0 w 1715"/>
                  <a:gd name="T1" fmla="*/ 1864 h 1864"/>
                  <a:gd name="T2" fmla="*/ 688 w 1715"/>
                  <a:gd name="T3" fmla="*/ 0 h 1864"/>
                  <a:gd name="T4" fmla="*/ 1035 w 1715"/>
                  <a:gd name="T5" fmla="*/ 0 h 1864"/>
                  <a:gd name="T6" fmla="*/ 1715 w 1715"/>
                  <a:gd name="T7" fmla="*/ 1864 h 1864"/>
                  <a:gd name="T8" fmla="*/ 1355 w 1715"/>
                  <a:gd name="T9" fmla="*/ 1864 h 1864"/>
                  <a:gd name="T10" fmla="*/ 1195 w 1715"/>
                  <a:gd name="T11" fmla="*/ 1427 h 1864"/>
                  <a:gd name="T12" fmla="*/ 528 w 1715"/>
                  <a:gd name="T13" fmla="*/ 1427 h 1864"/>
                  <a:gd name="T14" fmla="*/ 361 w 1715"/>
                  <a:gd name="T15" fmla="*/ 1864 h 1864"/>
                  <a:gd name="T16" fmla="*/ 0 w 1715"/>
                  <a:gd name="T17" fmla="*/ 1864 h 1864"/>
                  <a:gd name="T18" fmla="*/ 641 w 1715"/>
                  <a:gd name="T19" fmla="*/ 1108 h 1864"/>
                  <a:gd name="T20" fmla="*/ 1081 w 1715"/>
                  <a:gd name="T21" fmla="*/ 1108 h 1864"/>
                  <a:gd name="T22" fmla="*/ 861 w 1715"/>
                  <a:gd name="T23" fmla="*/ 511 h 1864"/>
                  <a:gd name="T24" fmla="*/ 641 w 1715"/>
                  <a:gd name="T25" fmla="*/ 1108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5" h="1864">
                    <a:moveTo>
                      <a:pt x="0" y="1864"/>
                    </a:moveTo>
                    <a:lnTo>
                      <a:pt x="688" y="0"/>
                    </a:lnTo>
                    <a:lnTo>
                      <a:pt x="1035" y="0"/>
                    </a:lnTo>
                    <a:lnTo>
                      <a:pt x="1715" y="1864"/>
                    </a:lnTo>
                    <a:lnTo>
                      <a:pt x="1355" y="1864"/>
                    </a:lnTo>
                    <a:lnTo>
                      <a:pt x="1195" y="1427"/>
                    </a:lnTo>
                    <a:lnTo>
                      <a:pt x="528" y="1427"/>
                    </a:lnTo>
                    <a:lnTo>
                      <a:pt x="361" y="1864"/>
                    </a:lnTo>
                    <a:lnTo>
                      <a:pt x="0" y="1864"/>
                    </a:lnTo>
                    <a:close/>
                    <a:moveTo>
                      <a:pt x="641" y="1108"/>
                    </a:moveTo>
                    <a:lnTo>
                      <a:pt x="1081" y="1108"/>
                    </a:lnTo>
                    <a:lnTo>
                      <a:pt x="861" y="511"/>
                    </a:lnTo>
                    <a:lnTo>
                      <a:pt x="641" y="11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44"/>
              <p:cNvSpPr>
                <a:spLocks/>
              </p:cNvSpPr>
              <p:nvPr/>
            </p:nvSpPr>
            <p:spPr bwMode="auto">
              <a:xfrm>
                <a:off x="701333" y="6403354"/>
                <a:ext cx="154156" cy="180154"/>
              </a:xfrm>
              <a:custGeom>
                <a:avLst/>
                <a:gdLst>
                  <a:gd name="T0" fmla="*/ 0 w 1595"/>
                  <a:gd name="T1" fmla="*/ 0 h 1864"/>
                  <a:gd name="T2" fmla="*/ 273 w 1595"/>
                  <a:gd name="T3" fmla="*/ 0 h 1864"/>
                  <a:gd name="T4" fmla="*/ 1234 w 1595"/>
                  <a:gd name="T5" fmla="*/ 1188 h 1864"/>
                  <a:gd name="T6" fmla="*/ 1234 w 1595"/>
                  <a:gd name="T7" fmla="*/ 0 h 1864"/>
                  <a:gd name="T8" fmla="*/ 1595 w 1595"/>
                  <a:gd name="T9" fmla="*/ 0 h 1864"/>
                  <a:gd name="T10" fmla="*/ 1595 w 1595"/>
                  <a:gd name="T11" fmla="*/ 1864 h 1864"/>
                  <a:gd name="T12" fmla="*/ 1341 w 1595"/>
                  <a:gd name="T13" fmla="*/ 1864 h 1864"/>
                  <a:gd name="T14" fmla="*/ 360 w 1595"/>
                  <a:gd name="T15" fmla="*/ 650 h 1864"/>
                  <a:gd name="T16" fmla="*/ 360 w 1595"/>
                  <a:gd name="T17" fmla="*/ 1864 h 1864"/>
                  <a:gd name="T18" fmla="*/ 0 w 1595"/>
                  <a:gd name="T19" fmla="*/ 1864 h 1864"/>
                  <a:gd name="T20" fmla="*/ 0 w 1595"/>
                  <a:gd name="T21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95" h="1864">
                    <a:moveTo>
                      <a:pt x="0" y="0"/>
                    </a:moveTo>
                    <a:lnTo>
                      <a:pt x="273" y="0"/>
                    </a:lnTo>
                    <a:lnTo>
                      <a:pt x="1234" y="1188"/>
                    </a:lnTo>
                    <a:lnTo>
                      <a:pt x="1234" y="0"/>
                    </a:lnTo>
                    <a:lnTo>
                      <a:pt x="1595" y="0"/>
                    </a:lnTo>
                    <a:lnTo>
                      <a:pt x="1595" y="1864"/>
                    </a:lnTo>
                    <a:lnTo>
                      <a:pt x="1341" y="1864"/>
                    </a:lnTo>
                    <a:lnTo>
                      <a:pt x="360" y="650"/>
                    </a:lnTo>
                    <a:lnTo>
                      <a:pt x="360" y="1864"/>
                    </a:lnTo>
                    <a:lnTo>
                      <a:pt x="0" y="18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45"/>
              <p:cNvSpPr>
                <a:spLocks/>
              </p:cNvSpPr>
              <p:nvPr/>
            </p:nvSpPr>
            <p:spPr bwMode="auto">
              <a:xfrm>
                <a:off x="876075" y="6403354"/>
                <a:ext cx="130284" cy="180154"/>
              </a:xfrm>
              <a:custGeom>
                <a:avLst/>
                <a:gdLst>
                  <a:gd name="T0" fmla="*/ 1348 w 1348"/>
                  <a:gd name="T1" fmla="*/ 0 h 1864"/>
                  <a:gd name="T2" fmla="*/ 1348 w 1348"/>
                  <a:gd name="T3" fmla="*/ 319 h 1864"/>
                  <a:gd name="T4" fmla="*/ 854 w 1348"/>
                  <a:gd name="T5" fmla="*/ 319 h 1864"/>
                  <a:gd name="T6" fmla="*/ 854 w 1348"/>
                  <a:gd name="T7" fmla="*/ 1864 h 1864"/>
                  <a:gd name="T8" fmla="*/ 494 w 1348"/>
                  <a:gd name="T9" fmla="*/ 1864 h 1864"/>
                  <a:gd name="T10" fmla="*/ 494 w 1348"/>
                  <a:gd name="T11" fmla="*/ 319 h 1864"/>
                  <a:gd name="T12" fmla="*/ 0 w 1348"/>
                  <a:gd name="T13" fmla="*/ 319 h 1864"/>
                  <a:gd name="T14" fmla="*/ 0 w 1348"/>
                  <a:gd name="T15" fmla="*/ 0 h 1864"/>
                  <a:gd name="T16" fmla="*/ 1348 w 1348"/>
                  <a:gd name="T17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48" h="1864">
                    <a:moveTo>
                      <a:pt x="1348" y="0"/>
                    </a:moveTo>
                    <a:lnTo>
                      <a:pt x="1348" y="319"/>
                    </a:lnTo>
                    <a:lnTo>
                      <a:pt x="854" y="319"/>
                    </a:lnTo>
                    <a:lnTo>
                      <a:pt x="854" y="1864"/>
                    </a:lnTo>
                    <a:lnTo>
                      <a:pt x="494" y="1864"/>
                    </a:lnTo>
                    <a:lnTo>
                      <a:pt x="494" y="319"/>
                    </a:lnTo>
                    <a:lnTo>
                      <a:pt x="0" y="319"/>
                    </a:lnTo>
                    <a:lnTo>
                      <a:pt x="0" y="0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46"/>
              <p:cNvSpPr>
                <a:spLocks noEditPoints="1"/>
              </p:cNvSpPr>
              <p:nvPr/>
            </p:nvSpPr>
            <p:spPr bwMode="auto">
              <a:xfrm>
                <a:off x="1170180" y="6403354"/>
                <a:ext cx="154059" cy="180154"/>
              </a:xfrm>
              <a:custGeom>
                <a:avLst/>
                <a:gdLst>
                  <a:gd name="T0" fmla="*/ 1014 w 1594"/>
                  <a:gd name="T1" fmla="*/ 1055 h 1864"/>
                  <a:gd name="T2" fmla="*/ 1061 w 1594"/>
                  <a:gd name="T3" fmla="*/ 1035 h 1864"/>
                  <a:gd name="T4" fmla="*/ 1154 w 1594"/>
                  <a:gd name="T5" fmla="*/ 975 h 1864"/>
                  <a:gd name="T6" fmla="*/ 1187 w 1594"/>
                  <a:gd name="T7" fmla="*/ 942 h 1864"/>
                  <a:gd name="T8" fmla="*/ 1254 w 1594"/>
                  <a:gd name="T9" fmla="*/ 863 h 1864"/>
                  <a:gd name="T10" fmla="*/ 1301 w 1594"/>
                  <a:gd name="T11" fmla="*/ 763 h 1864"/>
                  <a:gd name="T12" fmla="*/ 1328 w 1594"/>
                  <a:gd name="T13" fmla="*/ 664 h 1864"/>
                  <a:gd name="T14" fmla="*/ 1341 w 1594"/>
                  <a:gd name="T15" fmla="*/ 557 h 1864"/>
                  <a:gd name="T16" fmla="*/ 1334 w 1594"/>
                  <a:gd name="T17" fmla="*/ 498 h 1864"/>
                  <a:gd name="T18" fmla="*/ 1314 w 1594"/>
                  <a:gd name="T19" fmla="*/ 392 h 1864"/>
                  <a:gd name="T20" fmla="*/ 1281 w 1594"/>
                  <a:gd name="T21" fmla="*/ 292 h 1864"/>
                  <a:gd name="T22" fmla="*/ 1221 w 1594"/>
                  <a:gd name="T23" fmla="*/ 206 h 1864"/>
                  <a:gd name="T24" fmla="*/ 1187 w 1594"/>
                  <a:gd name="T25" fmla="*/ 166 h 1864"/>
                  <a:gd name="T26" fmla="*/ 1107 w 1594"/>
                  <a:gd name="T27" fmla="*/ 100 h 1864"/>
                  <a:gd name="T28" fmla="*/ 1001 w 1594"/>
                  <a:gd name="T29" fmla="*/ 46 h 1864"/>
                  <a:gd name="T30" fmla="*/ 867 w 1594"/>
                  <a:gd name="T31" fmla="*/ 13 h 1864"/>
                  <a:gd name="T32" fmla="*/ 700 w 1594"/>
                  <a:gd name="T33" fmla="*/ 0 h 1864"/>
                  <a:gd name="T34" fmla="*/ 0 w 1594"/>
                  <a:gd name="T35" fmla="*/ 1864 h 1864"/>
                  <a:gd name="T36" fmla="*/ 360 w 1594"/>
                  <a:gd name="T37" fmla="*/ 1108 h 1864"/>
                  <a:gd name="T38" fmla="*/ 1201 w 1594"/>
                  <a:gd name="T39" fmla="*/ 1864 h 1864"/>
                  <a:gd name="T40" fmla="*/ 360 w 1594"/>
                  <a:gd name="T41" fmla="*/ 319 h 1864"/>
                  <a:gd name="T42" fmla="*/ 687 w 1594"/>
                  <a:gd name="T43" fmla="*/ 319 h 1864"/>
                  <a:gd name="T44" fmla="*/ 834 w 1594"/>
                  <a:gd name="T45" fmla="*/ 338 h 1864"/>
                  <a:gd name="T46" fmla="*/ 914 w 1594"/>
                  <a:gd name="T47" fmla="*/ 398 h 1864"/>
                  <a:gd name="T48" fmla="*/ 941 w 1594"/>
                  <a:gd name="T49" fmla="*/ 431 h 1864"/>
                  <a:gd name="T50" fmla="*/ 974 w 1594"/>
                  <a:gd name="T51" fmla="*/ 511 h 1864"/>
                  <a:gd name="T52" fmla="*/ 974 w 1594"/>
                  <a:gd name="T53" fmla="*/ 557 h 1864"/>
                  <a:gd name="T54" fmla="*/ 961 w 1594"/>
                  <a:gd name="T55" fmla="*/ 637 h 1864"/>
                  <a:gd name="T56" fmla="*/ 914 w 1594"/>
                  <a:gd name="T57" fmla="*/ 710 h 1864"/>
                  <a:gd name="T58" fmla="*/ 881 w 1594"/>
                  <a:gd name="T59" fmla="*/ 743 h 1864"/>
                  <a:gd name="T60" fmla="*/ 767 w 1594"/>
                  <a:gd name="T61" fmla="*/ 783 h 1864"/>
                  <a:gd name="T62" fmla="*/ 360 w 1594"/>
                  <a:gd name="T63" fmla="*/ 783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4" h="1864">
                    <a:moveTo>
                      <a:pt x="1594" y="1864"/>
                    </a:moveTo>
                    <a:lnTo>
                      <a:pt x="1014" y="1055"/>
                    </a:lnTo>
                    <a:lnTo>
                      <a:pt x="1014" y="1055"/>
                    </a:lnTo>
                    <a:lnTo>
                      <a:pt x="1061" y="1035"/>
                    </a:lnTo>
                    <a:lnTo>
                      <a:pt x="1107" y="1009"/>
                    </a:lnTo>
                    <a:lnTo>
                      <a:pt x="1154" y="975"/>
                    </a:lnTo>
                    <a:lnTo>
                      <a:pt x="1187" y="942"/>
                    </a:lnTo>
                    <a:lnTo>
                      <a:pt x="1187" y="942"/>
                    </a:lnTo>
                    <a:lnTo>
                      <a:pt x="1221" y="902"/>
                    </a:lnTo>
                    <a:lnTo>
                      <a:pt x="1254" y="863"/>
                    </a:lnTo>
                    <a:lnTo>
                      <a:pt x="1281" y="816"/>
                    </a:lnTo>
                    <a:lnTo>
                      <a:pt x="1301" y="763"/>
                    </a:lnTo>
                    <a:lnTo>
                      <a:pt x="1314" y="717"/>
                    </a:lnTo>
                    <a:lnTo>
                      <a:pt x="1328" y="664"/>
                    </a:lnTo>
                    <a:lnTo>
                      <a:pt x="1334" y="610"/>
                    </a:lnTo>
                    <a:lnTo>
                      <a:pt x="1341" y="557"/>
                    </a:lnTo>
                    <a:lnTo>
                      <a:pt x="1341" y="557"/>
                    </a:lnTo>
                    <a:lnTo>
                      <a:pt x="1334" y="498"/>
                    </a:lnTo>
                    <a:lnTo>
                      <a:pt x="1328" y="445"/>
                    </a:lnTo>
                    <a:lnTo>
                      <a:pt x="1314" y="392"/>
                    </a:lnTo>
                    <a:lnTo>
                      <a:pt x="1301" y="345"/>
                    </a:lnTo>
                    <a:lnTo>
                      <a:pt x="1281" y="292"/>
                    </a:lnTo>
                    <a:lnTo>
                      <a:pt x="1254" y="252"/>
                    </a:lnTo>
                    <a:lnTo>
                      <a:pt x="1221" y="206"/>
                    </a:lnTo>
                    <a:lnTo>
                      <a:pt x="1187" y="166"/>
                    </a:lnTo>
                    <a:lnTo>
                      <a:pt x="1187" y="166"/>
                    </a:lnTo>
                    <a:lnTo>
                      <a:pt x="1147" y="133"/>
                    </a:lnTo>
                    <a:lnTo>
                      <a:pt x="1107" y="100"/>
                    </a:lnTo>
                    <a:lnTo>
                      <a:pt x="1054" y="66"/>
                    </a:lnTo>
                    <a:lnTo>
                      <a:pt x="1001" y="46"/>
                    </a:lnTo>
                    <a:lnTo>
                      <a:pt x="934" y="27"/>
                    </a:lnTo>
                    <a:lnTo>
                      <a:pt x="867" y="13"/>
                    </a:lnTo>
                    <a:lnTo>
                      <a:pt x="787" y="7"/>
                    </a:lnTo>
                    <a:lnTo>
                      <a:pt x="700" y="0"/>
                    </a:lnTo>
                    <a:lnTo>
                      <a:pt x="0" y="0"/>
                    </a:lnTo>
                    <a:lnTo>
                      <a:pt x="0" y="1864"/>
                    </a:lnTo>
                    <a:lnTo>
                      <a:pt x="360" y="1864"/>
                    </a:lnTo>
                    <a:lnTo>
                      <a:pt x="360" y="1108"/>
                    </a:lnTo>
                    <a:lnTo>
                      <a:pt x="654" y="1108"/>
                    </a:lnTo>
                    <a:lnTo>
                      <a:pt x="1201" y="1864"/>
                    </a:lnTo>
                    <a:lnTo>
                      <a:pt x="1594" y="1864"/>
                    </a:lnTo>
                    <a:close/>
                    <a:moveTo>
                      <a:pt x="360" y="319"/>
                    </a:moveTo>
                    <a:lnTo>
                      <a:pt x="687" y="319"/>
                    </a:lnTo>
                    <a:lnTo>
                      <a:pt x="687" y="319"/>
                    </a:lnTo>
                    <a:lnTo>
                      <a:pt x="767" y="325"/>
                    </a:lnTo>
                    <a:lnTo>
                      <a:pt x="834" y="338"/>
                    </a:lnTo>
                    <a:lnTo>
                      <a:pt x="881" y="365"/>
                    </a:lnTo>
                    <a:lnTo>
                      <a:pt x="914" y="398"/>
                    </a:lnTo>
                    <a:lnTo>
                      <a:pt x="914" y="398"/>
                    </a:lnTo>
                    <a:lnTo>
                      <a:pt x="941" y="431"/>
                    </a:lnTo>
                    <a:lnTo>
                      <a:pt x="961" y="464"/>
                    </a:lnTo>
                    <a:lnTo>
                      <a:pt x="974" y="511"/>
                    </a:lnTo>
                    <a:lnTo>
                      <a:pt x="974" y="557"/>
                    </a:lnTo>
                    <a:lnTo>
                      <a:pt x="974" y="557"/>
                    </a:lnTo>
                    <a:lnTo>
                      <a:pt x="974" y="597"/>
                    </a:lnTo>
                    <a:lnTo>
                      <a:pt x="961" y="637"/>
                    </a:lnTo>
                    <a:lnTo>
                      <a:pt x="941" y="677"/>
                    </a:lnTo>
                    <a:lnTo>
                      <a:pt x="914" y="710"/>
                    </a:lnTo>
                    <a:lnTo>
                      <a:pt x="914" y="710"/>
                    </a:lnTo>
                    <a:lnTo>
                      <a:pt x="881" y="743"/>
                    </a:lnTo>
                    <a:lnTo>
                      <a:pt x="834" y="763"/>
                    </a:lnTo>
                    <a:lnTo>
                      <a:pt x="767" y="783"/>
                    </a:lnTo>
                    <a:lnTo>
                      <a:pt x="687" y="783"/>
                    </a:lnTo>
                    <a:lnTo>
                      <a:pt x="360" y="783"/>
                    </a:lnTo>
                    <a:lnTo>
                      <a:pt x="360" y="3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Freeform 47"/>
              <p:cNvSpPr>
                <a:spLocks/>
              </p:cNvSpPr>
              <p:nvPr/>
            </p:nvSpPr>
            <p:spPr bwMode="auto">
              <a:xfrm>
                <a:off x="407905" y="6403354"/>
                <a:ext cx="102545" cy="180154"/>
              </a:xfrm>
              <a:custGeom>
                <a:avLst/>
                <a:gdLst>
                  <a:gd name="T0" fmla="*/ 1061 w 1061"/>
                  <a:gd name="T1" fmla="*/ 0 h 1864"/>
                  <a:gd name="T2" fmla="*/ 667 w 1061"/>
                  <a:gd name="T3" fmla="*/ 0 h 1864"/>
                  <a:gd name="T4" fmla="*/ 0 w 1061"/>
                  <a:gd name="T5" fmla="*/ 936 h 1864"/>
                  <a:gd name="T6" fmla="*/ 667 w 1061"/>
                  <a:gd name="T7" fmla="*/ 1864 h 1864"/>
                  <a:gd name="T8" fmla="*/ 1061 w 1061"/>
                  <a:gd name="T9" fmla="*/ 1864 h 1864"/>
                  <a:gd name="T10" fmla="*/ 387 w 1061"/>
                  <a:gd name="T11" fmla="*/ 936 h 1864"/>
                  <a:gd name="T12" fmla="*/ 1061 w 1061"/>
                  <a:gd name="T13" fmla="*/ 0 h 1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1" h="1864">
                    <a:moveTo>
                      <a:pt x="1061" y="0"/>
                    </a:moveTo>
                    <a:lnTo>
                      <a:pt x="667" y="0"/>
                    </a:lnTo>
                    <a:lnTo>
                      <a:pt x="0" y="936"/>
                    </a:lnTo>
                    <a:lnTo>
                      <a:pt x="667" y="1864"/>
                    </a:lnTo>
                    <a:lnTo>
                      <a:pt x="1061" y="1864"/>
                    </a:lnTo>
                    <a:lnTo>
                      <a:pt x="387" y="936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Rectangle 49"/>
              <p:cNvSpPr>
                <a:spLocks noChangeArrowheads="1"/>
              </p:cNvSpPr>
              <p:nvPr/>
            </p:nvSpPr>
            <p:spPr bwMode="auto">
              <a:xfrm>
                <a:off x="364026" y="6403354"/>
                <a:ext cx="23872" cy="180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Rectangle 49"/>
              <p:cNvSpPr>
                <a:spLocks noChangeArrowheads="1"/>
              </p:cNvSpPr>
              <p:nvPr/>
            </p:nvSpPr>
            <p:spPr bwMode="auto">
              <a:xfrm>
                <a:off x="387898" y="6403354"/>
                <a:ext cx="20006" cy="180154"/>
              </a:xfrm>
              <a:prstGeom prst="rect">
                <a:avLst/>
              </a:prstGeom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16200000" scaled="0"/>
              </a:gra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74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325" y="929804"/>
            <a:ext cx="8155351" cy="465066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 smtClean="0">
              <a:solidFill>
                <a:srgbClr val="FFFFFF"/>
              </a:solidFill>
            </a:endParaRPr>
          </a:p>
        </p:txBody>
      </p:sp>
      <p:pic>
        <p:nvPicPr>
          <p:cNvPr id="74" name="Picture 73" descr="LG-Super-UH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298" y="845488"/>
            <a:ext cx="8659404" cy="52980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17171"/>
                </a:solidFill>
              </a:rPr>
              <a:pPr/>
              <a:t>9</a:t>
            </a:fld>
            <a:endParaRPr lang="en-GB" dirty="0">
              <a:solidFill>
                <a:srgbClr val="717171"/>
              </a:solidFill>
            </a:endParaRPr>
          </a:p>
        </p:txBody>
      </p:sp>
      <p:pic>
        <p:nvPicPr>
          <p:cNvPr id="5" name="amazon---old-friends-priest-and-ima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215" y="1740621"/>
            <a:ext cx="7949570" cy="298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fe5afdf-b482-457f-9f39-cda1018a5f7f"/>
</p:tagLst>
</file>

<file path=ppt/theme/theme1.xml><?xml version="1.0" encoding="utf-8"?>
<a:theme xmlns:a="http://schemas.openxmlformats.org/drawingml/2006/main" name="Kantar Millward Brown Presentation Template (16_9)">
  <a:themeElements>
    <a:clrScheme name="Kantar Millward Brown - 2017">
      <a:dk1>
        <a:srgbClr val="717171"/>
      </a:dk1>
      <a:lt1>
        <a:srgbClr val="FFFFFF"/>
      </a:lt1>
      <a:dk2>
        <a:srgbClr val="8A8A8D"/>
      </a:dk2>
      <a:lt2>
        <a:srgbClr val="00A13A"/>
      </a:lt2>
      <a:accent1>
        <a:srgbClr val="BECA00"/>
      </a:accent1>
      <a:accent2>
        <a:srgbClr val="7B4192"/>
      </a:accent2>
      <a:accent3>
        <a:srgbClr val="F39000"/>
      </a:accent3>
      <a:accent4>
        <a:srgbClr val="2E7DE1"/>
      </a:accent4>
      <a:accent5>
        <a:srgbClr val="17248B"/>
      </a:accent5>
      <a:accent6>
        <a:srgbClr val="F3AE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Kantar Millward Brown Presentation Template (Wide).potx" id="{4061AD4D-D8F8-4FD1-8DF8-4B174F3C365D}" vid="{3F2C646A-AA14-49BC-8BCA-1C4B25A63052}"/>
    </a:ext>
  </a:extLst>
</a:theme>
</file>

<file path=ppt/theme/theme2.xml><?xml version="1.0" encoding="utf-8"?>
<a:theme xmlns:a="http://schemas.openxmlformats.org/drawingml/2006/main" name="Kantar Millward Brown Additional Template (16_9)">
  <a:themeElements>
    <a:clrScheme name="Kantar Millward Brown - 2017">
      <a:dk1>
        <a:srgbClr val="717171"/>
      </a:dk1>
      <a:lt1>
        <a:srgbClr val="FFFFFF"/>
      </a:lt1>
      <a:dk2>
        <a:srgbClr val="8A8A8D"/>
      </a:dk2>
      <a:lt2>
        <a:srgbClr val="00A13A"/>
      </a:lt2>
      <a:accent1>
        <a:srgbClr val="BECA00"/>
      </a:accent1>
      <a:accent2>
        <a:srgbClr val="7B4192"/>
      </a:accent2>
      <a:accent3>
        <a:srgbClr val="F39000"/>
      </a:accent3>
      <a:accent4>
        <a:srgbClr val="2E7DE1"/>
      </a:accent4>
      <a:accent5>
        <a:srgbClr val="17248B"/>
      </a:accent5>
      <a:accent6>
        <a:srgbClr val="F3AE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Kantar Millward Brown Presentation Template (Wide).potx" id="{4061AD4D-D8F8-4FD1-8DF8-4B174F3C365D}" vid="{3F2C646A-AA14-49BC-8BCA-1C4B25A63052}"/>
    </a:ext>
  </a:extLst>
</a:theme>
</file>

<file path=ppt/theme/theme3.xml><?xml version="1.0" encoding="utf-8"?>
<a:theme xmlns:a="http://schemas.openxmlformats.org/drawingml/2006/main" name="Content slides - no sub heading">
  <a:themeElements>
    <a:clrScheme name="Kantar TNS">
      <a:dk1>
        <a:srgbClr val="717171"/>
      </a:dk1>
      <a:lt1>
        <a:srgbClr val="FFFFFF"/>
      </a:lt1>
      <a:dk2>
        <a:srgbClr val="79D738"/>
      </a:dk2>
      <a:lt2>
        <a:srgbClr val="E5007E"/>
      </a:lt2>
      <a:accent1>
        <a:srgbClr val="C50017"/>
      </a:accent1>
      <a:accent2>
        <a:srgbClr val="F7911E"/>
      </a:accent2>
      <a:accent3>
        <a:srgbClr val="EF5205"/>
      </a:accent3>
      <a:accent4>
        <a:srgbClr val="7A2280"/>
      </a:accent4>
      <a:accent5>
        <a:srgbClr val="3EB1CC"/>
      </a:accent5>
      <a:accent6>
        <a:srgbClr val="4655A5"/>
      </a:accent6>
      <a:hlink>
        <a:srgbClr val="E5007E"/>
      </a:hlink>
      <a:folHlink>
        <a:srgbClr val="E5007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tx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Dark Green">
      <a:srgbClr val="145D04"/>
    </a:custClr>
    <a:custClr name="Dark Red">
      <a:srgbClr val="990002"/>
    </a:custClr>
    <a:custClr name="Dark Purple">
      <a:srgbClr val="4C1D52"/>
    </a:custClr>
    <a:custClr name="Dark Blue">
      <a:srgbClr val="131C6B"/>
    </a:custClr>
    <a:custClr name="Grey 1">
      <a:srgbClr val="333333"/>
    </a:custClr>
    <a:custClr name="Grey 2">
      <a:srgbClr val="848484"/>
    </a:custClr>
    <a:custClr name="Grey 3">
      <a:srgbClr val="A8A8A8"/>
    </a:custClr>
    <a:custClr name="Grey 4">
      <a:srgbClr val="CBCBCB"/>
    </a:custClr>
    <a:custClr name="Grey 5">
      <a:srgbClr val="DEDEDE"/>
    </a:custClr>
  </a:custClrLst>
  <a:extLst>
    <a:ext uri="{05A4C25C-085E-4340-85A3-A5531E510DB2}">
      <thm15:themeFamily xmlns="" xmlns:thm15="http://schemas.microsoft.com/office/thememl/2012/main" name="Kantar TNS PowerPoint template 16x9 - for presentations and pitches.potx" id="{00BC4AC4-C8A2-4AE0-9B14-30E41FF0A86D}" vid="{20D158BC-EA67-4C87-BAA9-2E7B616509C1}"/>
    </a:ext>
  </a:extLst>
</a:theme>
</file>

<file path=ppt/theme/theme4.xml><?xml version="1.0" encoding="utf-8"?>
<a:theme xmlns:a="http://schemas.openxmlformats.org/drawingml/2006/main" name="1_Kantar Millward Brown Presentation Template (16_9)">
  <a:themeElements>
    <a:clrScheme name="Kantar Millward Brown - 2017">
      <a:dk1>
        <a:srgbClr val="717171"/>
      </a:dk1>
      <a:lt1>
        <a:srgbClr val="FFFFFF"/>
      </a:lt1>
      <a:dk2>
        <a:srgbClr val="8A8A8D"/>
      </a:dk2>
      <a:lt2>
        <a:srgbClr val="00A13A"/>
      </a:lt2>
      <a:accent1>
        <a:srgbClr val="BECA00"/>
      </a:accent1>
      <a:accent2>
        <a:srgbClr val="7B4192"/>
      </a:accent2>
      <a:accent3>
        <a:srgbClr val="F39000"/>
      </a:accent3>
      <a:accent4>
        <a:srgbClr val="2E7DE1"/>
      </a:accent4>
      <a:accent5>
        <a:srgbClr val="17248B"/>
      </a:accent5>
      <a:accent6>
        <a:srgbClr val="F3AE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Kantar Millward Brown Presentation Template (Wide).potx" id="{4061AD4D-D8F8-4FD1-8DF8-4B174F3C365D}" vid="{3F2C646A-AA14-49BC-8BCA-1C4B25A6305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A679C20593CA4B9D4934343B63DDBF" ma:contentTypeVersion="2" ma:contentTypeDescription="Create a new document." ma:contentTypeScope="" ma:versionID="e42019c49c2e0642ba7a4587a0be1e86">
  <xsd:schema xmlns:xsd="http://www.w3.org/2001/XMLSchema" xmlns:xs="http://www.w3.org/2001/XMLSchema" xmlns:p="http://schemas.microsoft.com/office/2006/metadata/properties" xmlns:ns2="0b437f98-23ae-4433-b13b-76c2068079ae" targetNamespace="http://schemas.microsoft.com/office/2006/metadata/properties" ma:root="true" ma:fieldsID="963eca439521cf874d5dbf5bfcb44ac3" ns2:_="">
    <xsd:import namespace="0b437f98-23ae-4433-b13b-76c2068079a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37f98-23ae-4433-b13b-76c206807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B81A3F-1018-4A88-B8E8-63953F83AE1D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0b437f98-23ae-4433-b13b-76c2068079a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5C670D-89F3-46F2-A1A4-47491BADB5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A3CEFC-9B98-4676-9106-ABBE5C8DED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37f98-23ae-4433-b13b-76c2068079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8406</TotalTime>
  <Words>504</Words>
  <Application>Microsoft Office PowerPoint</Application>
  <PresentationFormat>Custom</PresentationFormat>
  <Paragraphs>145</Paragraphs>
  <Slides>18</Slides>
  <Notes>6</Notes>
  <HiddenSlides>1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Kantar Millward Brown Presentation Template (16_9)</vt:lpstr>
      <vt:lpstr>Kantar Millward Brown Additional Template (16_9)</vt:lpstr>
      <vt:lpstr>Content slides - no sub heading</vt:lpstr>
      <vt:lpstr>1_Kantar Millward Brown Presentation Template (16_9)</vt:lpstr>
      <vt:lpstr>Building the emotionally intelligent brand</vt:lpstr>
      <vt:lpstr>Marketers talk the talk…</vt:lpstr>
      <vt:lpstr>And then…</vt:lpstr>
      <vt:lpstr>People don’t really care about brands or ads…</vt:lpstr>
      <vt:lpstr>The strongest brands directly  affect automatic, emotional  responses</vt:lpstr>
      <vt:lpstr>Owners of strong brands that make an emotional connection over-perform the market</vt:lpstr>
      <vt:lpstr>All touchpoints can make a difference</vt:lpstr>
      <vt:lpstr>GOOD STORYTELLING  DRIVES EMOTIONAL CONNECTION</vt:lpstr>
      <vt:lpstr>PowerPoint Presentation</vt:lpstr>
      <vt:lpstr>Emotion AI can help us understand pre-conscious emotional responses to ads</vt:lpstr>
      <vt:lpstr>PowerPoint Presentation</vt:lpstr>
      <vt:lpstr>The story resonates  powerfully with viewers, and shows rather than tells it’s ‘message’</vt:lpstr>
      <vt:lpstr>PowerPoint Presentation</vt:lpstr>
      <vt:lpstr>‘Buster the Boxer’ was hugely enjoyable as the growing number of smiles indicate </vt:lpstr>
      <vt:lpstr>Facial expressions are guide to in-market advertising success</vt:lpstr>
      <vt:lpstr>Emotion AI is transforming advertising development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Kantar</dc:creator>
  <cp:lastModifiedBy>Page, Graham (MBWAR grp)</cp:lastModifiedBy>
  <cp:revision>216</cp:revision>
  <dcterms:created xsi:type="dcterms:W3CDTF">2016-08-16T10:03:01Z</dcterms:created>
  <dcterms:modified xsi:type="dcterms:W3CDTF">2017-10-11T19:37:29Z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0x01010028A679C20593CA4B9D4934343B63DDBF</vt:lpwstr>
  </property>
  <property fmtid="{D5CDD505-2E9C-101B-9397-08002B2CF9AE}" pid="3" name="Offisync_UniqueId">
    <vt:lpwstr>126134</vt:lpwstr>
  </property>
  <property fmtid="{D5CDD505-2E9C-101B-9397-08002B2CF9AE}" pid="4" name="Jive_LatestUserAccountName">
    <vt:lpwstr>WebbA</vt:lpwstr>
  </property>
  <property fmtid="{D5CDD505-2E9C-101B-9397-08002B2CF9AE}" pid="5" name="Offisync_ServerID">
    <vt:lpwstr>326e730b-c374-4f8b-afe0-bdaa1d145397</vt:lpwstr>
  </property>
  <property fmtid="{D5CDD505-2E9C-101B-9397-08002B2CF9AE}" pid="6" name="Offisync_UpdateToken">
    <vt:lpwstr>2</vt:lpwstr>
  </property>
  <property fmtid="{D5CDD505-2E9C-101B-9397-08002B2CF9AE}" pid="7" name="Offisync_ProviderInitializationData">
    <vt:lpwstr>https://www.mbgreenhouse.com</vt:lpwstr>
  </property>
  <property fmtid="{D5CDD505-2E9C-101B-9397-08002B2CF9AE}" pid="8" name="Jive_VersionGuid">
    <vt:lpwstr>79e2e3de-07bc-4b72-9309-5d27895a4509</vt:lpwstr>
  </property>
</Properties>
</file>